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63" r:id="rId5"/>
    <p:sldId id="264" r:id="rId6"/>
    <p:sldId id="258" r:id="rId7"/>
    <p:sldId id="265" r:id="rId8"/>
    <p:sldId id="266" r:id="rId9"/>
    <p:sldId id="267" r:id="rId10"/>
    <p:sldId id="276" r:id="rId11"/>
    <p:sldId id="259" r:id="rId12"/>
    <p:sldId id="269" r:id="rId13"/>
    <p:sldId id="270" r:id="rId14"/>
    <p:sldId id="271" r:id="rId15"/>
    <p:sldId id="277" r:id="rId16"/>
    <p:sldId id="268" r:id="rId17"/>
    <p:sldId id="274" r:id="rId18"/>
    <p:sldId id="275" r:id="rId19"/>
    <p:sldId id="262" r:id="rId20"/>
    <p:sldId id="273" r:id="rId21"/>
  </p:sldIdLst>
  <p:sldSz cx="12192000" cy="6858000"/>
  <p:notesSz cx="6858000" cy="9144000"/>
  <p:defaultTextStyle>
    <a:defPPr>
      <a:defRPr lang="en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69"/>
    <p:restoredTop sz="94720"/>
  </p:normalViewPr>
  <p:slideViewPr>
    <p:cSldViewPr snapToGrid="0">
      <p:cViewPr varScale="1">
        <p:scale>
          <a:sx n="214" d="100"/>
          <a:sy n="214" d="100"/>
        </p:scale>
        <p:origin x="1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4BD842-F2F6-4519-ABF9-EE0C70117885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A111122D-39FF-4C0B-B505-5A92C65D90C7}">
      <dgm:prSet custT="1"/>
      <dgm:spPr/>
      <dgm:t>
        <a:bodyPr/>
        <a:lstStyle/>
        <a:p>
          <a:pPr>
            <a:defRPr b="1"/>
          </a:pPr>
          <a:r>
            <a:rPr lang="en-US" sz="2000" b="0" dirty="0"/>
            <a:t>Je </a:t>
          </a:r>
          <a:r>
            <a:rPr lang="en-US" sz="2000" b="0" dirty="0" err="1"/>
            <a:t>důležitá</a:t>
          </a:r>
          <a:r>
            <a:rPr lang="en-US" sz="2000" b="0" dirty="0"/>
            <a:t> </a:t>
          </a:r>
          <a:r>
            <a:rPr lang="en-US" sz="2000" b="0" dirty="0" err="1"/>
            <a:t>jakákoliv</a:t>
          </a:r>
          <a:r>
            <a:rPr lang="en-US" sz="2000" b="0" dirty="0"/>
            <a:t> </a:t>
          </a:r>
          <a:r>
            <a:rPr lang="en-US" sz="2000" b="0" dirty="0" err="1"/>
            <a:t>pomoc</a:t>
          </a:r>
          <a:endParaRPr lang="en-US" sz="2000" b="0" dirty="0"/>
        </a:p>
      </dgm:t>
    </dgm:pt>
    <dgm:pt modelId="{5FDA44A3-ABAD-462A-8E7C-41B3577CFD4B}" type="parTrans" cxnId="{815BEEA6-D8EA-42CA-86E9-03C8C6AE5745}">
      <dgm:prSet/>
      <dgm:spPr/>
      <dgm:t>
        <a:bodyPr/>
        <a:lstStyle/>
        <a:p>
          <a:endParaRPr lang="en-US"/>
        </a:p>
      </dgm:t>
    </dgm:pt>
    <dgm:pt modelId="{A35E8029-8AB8-4706-827A-D4537B2D5FB2}" type="sibTrans" cxnId="{815BEEA6-D8EA-42CA-86E9-03C8C6AE5745}">
      <dgm:prSet/>
      <dgm:spPr/>
      <dgm:t>
        <a:bodyPr/>
        <a:lstStyle/>
        <a:p>
          <a:endParaRPr lang="en-US"/>
        </a:p>
      </dgm:t>
    </dgm:pt>
    <dgm:pt modelId="{D7F24A90-3BF4-46A8-8EB8-0FA88CC88377}">
      <dgm:prSet custT="1"/>
      <dgm:spPr/>
      <dgm:t>
        <a:bodyPr/>
        <a:lstStyle/>
        <a:p>
          <a:pPr algn="ctr">
            <a:defRPr b="1"/>
          </a:pPr>
          <a:r>
            <a:rPr lang="en-US" sz="2000" b="0" dirty="0" err="1"/>
            <a:t>Jisté</a:t>
          </a:r>
          <a:r>
            <a:rPr lang="en-US" sz="2000" b="0" dirty="0"/>
            <a:t> </a:t>
          </a:r>
          <a:r>
            <a:rPr lang="en-US" sz="2000" b="0" dirty="0" err="1"/>
            <a:t>aktivity</a:t>
          </a:r>
          <a:r>
            <a:rPr lang="en-US" sz="2000" b="0" dirty="0"/>
            <a:t> </a:t>
          </a:r>
          <a:r>
            <a:rPr lang="en-US" sz="2000" b="0" dirty="0" err="1"/>
            <a:t>slouží</a:t>
          </a:r>
          <a:r>
            <a:rPr lang="en-US" sz="2000" b="0" dirty="0"/>
            <a:t> </a:t>
          </a:r>
          <a:r>
            <a:rPr lang="en-US" sz="2000" b="0" dirty="0" err="1"/>
            <a:t>jako</a:t>
          </a:r>
          <a:r>
            <a:rPr lang="en-US" sz="2000" b="0" dirty="0"/>
            <a:t> </a:t>
          </a:r>
          <a:r>
            <a:rPr lang="en-US" sz="2000" b="0" dirty="0" err="1"/>
            <a:t>prevence</a:t>
          </a:r>
          <a:endParaRPr lang="en-US" sz="2000" b="0" dirty="0"/>
        </a:p>
      </dgm:t>
    </dgm:pt>
    <dgm:pt modelId="{CAFF0608-6ECC-4D46-A8EE-0313C0416CE8}" type="parTrans" cxnId="{8043CB68-802B-459D-A449-327260AC3243}">
      <dgm:prSet/>
      <dgm:spPr/>
      <dgm:t>
        <a:bodyPr/>
        <a:lstStyle/>
        <a:p>
          <a:endParaRPr lang="en-US"/>
        </a:p>
      </dgm:t>
    </dgm:pt>
    <dgm:pt modelId="{CBA1D441-BBDF-4D02-9488-79B2E2007F1A}" type="sibTrans" cxnId="{8043CB68-802B-459D-A449-327260AC3243}">
      <dgm:prSet/>
      <dgm:spPr/>
      <dgm:t>
        <a:bodyPr/>
        <a:lstStyle/>
        <a:p>
          <a:endParaRPr lang="en-US"/>
        </a:p>
      </dgm:t>
    </dgm:pt>
    <dgm:pt modelId="{C4FF2EB2-8AE1-4509-A463-3BDD6390B516}">
      <dgm:prSet custT="1"/>
      <dgm:spPr/>
      <dgm:t>
        <a:bodyPr/>
        <a:lstStyle/>
        <a:p>
          <a:pPr>
            <a:defRPr b="1"/>
          </a:pPr>
          <a:r>
            <a:rPr lang="en-US" sz="2000" b="0" dirty="0" err="1"/>
            <a:t>Důležitý</a:t>
          </a:r>
          <a:r>
            <a:rPr lang="en-US" sz="2000" b="0" dirty="0"/>
            <a:t> je </a:t>
          </a:r>
          <a:r>
            <a:rPr lang="en-US" sz="2000" b="0" dirty="0" err="1"/>
            <a:t>sociální</a:t>
          </a:r>
          <a:r>
            <a:rPr lang="en-US" sz="2000" b="0" dirty="0"/>
            <a:t> </a:t>
          </a:r>
          <a:r>
            <a:rPr lang="en-US" sz="2000" b="0" dirty="0" err="1"/>
            <a:t>kontakt</a:t>
          </a:r>
          <a:endParaRPr lang="en-US" sz="2000" b="0" dirty="0"/>
        </a:p>
      </dgm:t>
    </dgm:pt>
    <dgm:pt modelId="{6D1F5C24-FBA0-4059-AED2-554977C50571}" type="parTrans" cxnId="{FFADA9B4-FC8E-4FC5-B36F-AE9100A37A25}">
      <dgm:prSet/>
      <dgm:spPr/>
      <dgm:t>
        <a:bodyPr/>
        <a:lstStyle/>
        <a:p>
          <a:endParaRPr lang="en-US"/>
        </a:p>
      </dgm:t>
    </dgm:pt>
    <dgm:pt modelId="{B1C3069E-9020-48A0-AF36-0631245515C4}" type="sibTrans" cxnId="{FFADA9B4-FC8E-4FC5-B36F-AE9100A37A25}">
      <dgm:prSet/>
      <dgm:spPr/>
      <dgm:t>
        <a:bodyPr/>
        <a:lstStyle/>
        <a:p>
          <a:endParaRPr lang="en-US"/>
        </a:p>
      </dgm:t>
    </dgm:pt>
    <dgm:pt modelId="{5F779DB3-ADD4-4EF4-8701-B2B245FDE45D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800" dirty="0"/>
            <a:t>	</a:t>
          </a:r>
          <a:r>
            <a:rPr lang="en-US" sz="1800" dirty="0" err="1"/>
            <a:t>Opak</a:t>
          </a:r>
          <a:r>
            <a:rPr lang="en-US" sz="1800" dirty="0"/>
            <a:t> </a:t>
          </a:r>
          <a:r>
            <a:rPr lang="en-US" sz="1800" dirty="0" err="1"/>
            <a:t>izolace</a:t>
          </a:r>
          <a:r>
            <a:rPr lang="en-US" sz="1800" dirty="0"/>
            <a:t>!</a:t>
          </a:r>
        </a:p>
      </dgm:t>
    </dgm:pt>
    <dgm:pt modelId="{8D59BEDB-475F-45A3-8684-4625674C9EE2}" type="parTrans" cxnId="{1409571F-32DA-4387-86F3-C773598502A8}">
      <dgm:prSet/>
      <dgm:spPr/>
      <dgm:t>
        <a:bodyPr/>
        <a:lstStyle/>
        <a:p>
          <a:endParaRPr lang="en-US"/>
        </a:p>
      </dgm:t>
    </dgm:pt>
    <dgm:pt modelId="{69184594-690E-4BBE-8876-4919F6A0BBB4}" type="sibTrans" cxnId="{1409571F-32DA-4387-86F3-C773598502A8}">
      <dgm:prSet/>
      <dgm:spPr/>
      <dgm:t>
        <a:bodyPr/>
        <a:lstStyle/>
        <a:p>
          <a:endParaRPr lang="en-US"/>
        </a:p>
      </dgm:t>
    </dgm:pt>
    <dgm:pt modelId="{B6EC010C-652B-4E55-9502-C2E96827BA64}" type="pres">
      <dgm:prSet presAssocID="{FF4BD842-F2F6-4519-ABF9-EE0C70117885}" presName="root" presStyleCnt="0">
        <dgm:presLayoutVars>
          <dgm:dir/>
          <dgm:resizeHandles val="exact"/>
        </dgm:presLayoutVars>
      </dgm:prSet>
      <dgm:spPr/>
    </dgm:pt>
    <dgm:pt modelId="{0AB08F4C-72B4-4C00-A34F-9F9C2374B64F}" type="pres">
      <dgm:prSet presAssocID="{A111122D-39FF-4C0B-B505-5A92C65D90C7}" presName="compNode" presStyleCnt="0"/>
      <dgm:spPr/>
    </dgm:pt>
    <dgm:pt modelId="{5287897B-B115-4E73-81A8-DA87493A1BE2}" type="pres">
      <dgm:prSet presAssocID="{A111122D-39FF-4C0B-B505-5A92C65D90C7}" presName="iconRect" presStyleLbl="node1" presStyleIdx="0" presStyleCnt="3" custLinFactNeighborX="90803" custLinFactNeighborY="-65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689B22A-85FC-4958-8FAE-5FC6FCEA2D14}" type="pres">
      <dgm:prSet presAssocID="{A111122D-39FF-4C0B-B505-5A92C65D90C7}" presName="iconSpace" presStyleCnt="0"/>
      <dgm:spPr/>
    </dgm:pt>
    <dgm:pt modelId="{F9CA6B36-6D49-4974-8075-6E8D691F3A02}" type="pres">
      <dgm:prSet presAssocID="{A111122D-39FF-4C0B-B505-5A92C65D90C7}" presName="parTx" presStyleLbl="revTx" presStyleIdx="0" presStyleCnt="6">
        <dgm:presLayoutVars>
          <dgm:chMax val="0"/>
          <dgm:chPref val="0"/>
        </dgm:presLayoutVars>
      </dgm:prSet>
      <dgm:spPr/>
    </dgm:pt>
    <dgm:pt modelId="{C93C62BF-8BCA-4476-96D6-2D32CD619EAB}" type="pres">
      <dgm:prSet presAssocID="{A111122D-39FF-4C0B-B505-5A92C65D90C7}" presName="txSpace" presStyleCnt="0"/>
      <dgm:spPr/>
    </dgm:pt>
    <dgm:pt modelId="{C0091318-C877-4814-8043-070C60DE99BA}" type="pres">
      <dgm:prSet presAssocID="{A111122D-39FF-4C0B-B505-5A92C65D90C7}" presName="desTx" presStyleLbl="revTx" presStyleIdx="1" presStyleCnt="6">
        <dgm:presLayoutVars/>
      </dgm:prSet>
      <dgm:spPr/>
    </dgm:pt>
    <dgm:pt modelId="{E1E3752E-19EC-4043-95E9-1E7C5E95BC28}" type="pres">
      <dgm:prSet presAssocID="{A35E8029-8AB8-4706-827A-D4537B2D5FB2}" presName="sibTrans" presStyleCnt="0"/>
      <dgm:spPr/>
    </dgm:pt>
    <dgm:pt modelId="{8F8BD879-2394-4451-B86F-4C26729DFBB4}" type="pres">
      <dgm:prSet presAssocID="{D7F24A90-3BF4-46A8-8EB8-0FA88CC88377}" presName="compNode" presStyleCnt="0"/>
      <dgm:spPr/>
    </dgm:pt>
    <dgm:pt modelId="{58250F8C-A8F8-42BB-B5BC-F2DC8F568B2D}" type="pres">
      <dgm:prSet presAssocID="{D7F24A90-3BF4-46A8-8EB8-0FA88CC88377}" presName="iconRect" presStyleLbl="node1" presStyleIdx="1" presStyleCnt="3" custLinFactNeighborX="42718" custLinFactNeighborY="-65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890E9E11-4BB8-4EF5-8449-B514FB23AEBB}" type="pres">
      <dgm:prSet presAssocID="{D7F24A90-3BF4-46A8-8EB8-0FA88CC88377}" presName="iconSpace" presStyleCnt="0"/>
      <dgm:spPr/>
    </dgm:pt>
    <dgm:pt modelId="{0700FAE7-8597-4F02-BFB7-1D57A7668322}" type="pres">
      <dgm:prSet presAssocID="{D7F24A90-3BF4-46A8-8EB8-0FA88CC88377}" presName="parTx" presStyleLbl="revTx" presStyleIdx="2" presStyleCnt="6" custScaleX="82982">
        <dgm:presLayoutVars>
          <dgm:chMax val="0"/>
          <dgm:chPref val="0"/>
        </dgm:presLayoutVars>
      </dgm:prSet>
      <dgm:spPr/>
    </dgm:pt>
    <dgm:pt modelId="{CCAF13B0-D4BA-4F35-9B54-E7DE45637033}" type="pres">
      <dgm:prSet presAssocID="{D7F24A90-3BF4-46A8-8EB8-0FA88CC88377}" presName="txSpace" presStyleCnt="0"/>
      <dgm:spPr/>
    </dgm:pt>
    <dgm:pt modelId="{96B7C571-1915-48AF-A21A-253F75A1487D}" type="pres">
      <dgm:prSet presAssocID="{D7F24A90-3BF4-46A8-8EB8-0FA88CC88377}" presName="desTx" presStyleLbl="revTx" presStyleIdx="3" presStyleCnt="6">
        <dgm:presLayoutVars/>
      </dgm:prSet>
      <dgm:spPr/>
    </dgm:pt>
    <dgm:pt modelId="{848E03C6-82EA-48FF-B5F7-C49CF710A827}" type="pres">
      <dgm:prSet presAssocID="{CBA1D441-BBDF-4D02-9488-79B2E2007F1A}" presName="sibTrans" presStyleCnt="0"/>
      <dgm:spPr/>
    </dgm:pt>
    <dgm:pt modelId="{B063BCBF-8BE9-432B-A1A6-DABCC21C5F27}" type="pres">
      <dgm:prSet presAssocID="{C4FF2EB2-8AE1-4509-A463-3BDD6390B516}" presName="compNode" presStyleCnt="0"/>
      <dgm:spPr/>
    </dgm:pt>
    <dgm:pt modelId="{89449B48-A5FA-42E5-A177-20FFC43038E4}" type="pres">
      <dgm:prSet presAssocID="{C4FF2EB2-8AE1-4509-A463-3BDD6390B516}" presName="iconRect" presStyleLbl="node1" presStyleIdx="2" presStyleCnt="3" custLinFactNeighborX="84317" custLinFactNeighborY="-65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cial Network"/>
        </a:ext>
      </dgm:extLst>
    </dgm:pt>
    <dgm:pt modelId="{174F9123-2C87-4974-B3E7-6E00DC45597F}" type="pres">
      <dgm:prSet presAssocID="{C4FF2EB2-8AE1-4509-A463-3BDD6390B516}" presName="iconSpace" presStyleCnt="0"/>
      <dgm:spPr/>
    </dgm:pt>
    <dgm:pt modelId="{3B34B4AF-7BB0-4989-91BB-D7608D0D6197}" type="pres">
      <dgm:prSet presAssocID="{C4FF2EB2-8AE1-4509-A463-3BDD6390B516}" presName="parTx" presStyleLbl="revTx" presStyleIdx="4" presStyleCnt="6">
        <dgm:presLayoutVars>
          <dgm:chMax val="0"/>
          <dgm:chPref val="0"/>
        </dgm:presLayoutVars>
      </dgm:prSet>
      <dgm:spPr/>
    </dgm:pt>
    <dgm:pt modelId="{18C6F9E2-2B47-4795-A1FB-0617991674B0}" type="pres">
      <dgm:prSet presAssocID="{C4FF2EB2-8AE1-4509-A463-3BDD6390B516}" presName="txSpace" presStyleCnt="0"/>
      <dgm:spPr/>
    </dgm:pt>
    <dgm:pt modelId="{968052E5-43E9-4E87-AE1F-AADCB5968AE5}" type="pres">
      <dgm:prSet presAssocID="{C4FF2EB2-8AE1-4509-A463-3BDD6390B516}" presName="desTx" presStyleLbl="revTx" presStyleIdx="5" presStyleCnt="6" custLinFactNeighborX="2850" custLinFactNeighborY="-47912">
        <dgm:presLayoutVars/>
      </dgm:prSet>
      <dgm:spPr/>
    </dgm:pt>
  </dgm:ptLst>
  <dgm:cxnLst>
    <dgm:cxn modelId="{A1C45305-E2AD-4CC3-BF19-CFA8F6F43925}" type="presOf" srcId="{D7F24A90-3BF4-46A8-8EB8-0FA88CC88377}" destId="{0700FAE7-8597-4F02-BFB7-1D57A7668322}" srcOrd="0" destOrd="0" presId="urn:microsoft.com/office/officeart/2018/2/layout/IconLabelDescriptionList"/>
    <dgm:cxn modelId="{83B93510-A2D1-486F-BC4D-CCCD6605C593}" type="presOf" srcId="{C4FF2EB2-8AE1-4509-A463-3BDD6390B516}" destId="{3B34B4AF-7BB0-4989-91BB-D7608D0D6197}" srcOrd="0" destOrd="0" presId="urn:microsoft.com/office/officeart/2018/2/layout/IconLabelDescriptionList"/>
    <dgm:cxn modelId="{1409571F-32DA-4387-86F3-C773598502A8}" srcId="{C4FF2EB2-8AE1-4509-A463-3BDD6390B516}" destId="{5F779DB3-ADD4-4EF4-8701-B2B245FDE45D}" srcOrd="0" destOrd="0" parTransId="{8D59BEDB-475F-45A3-8684-4625674C9EE2}" sibTransId="{69184594-690E-4BBE-8876-4919F6A0BBB4}"/>
    <dgm:cxn modelId="{8043CB68-802B-459D-A449-327260AC3243}" srcId="{FF4BD842-F2F6-4519-ABF9-EE0C70117885}" destId="{D7F24A90-3BF4-46A8-8EB8-0FA88CC88377}" srcOrd="1" destOrd="0" parTransId="{CAFF0608-6ECC-4D46-A8EE-0313C0416CE8}" sibTransId="{CBA1D441-BBDF-4D02-9488-79B2E2007F1A}"/>
    <dgm:cxn modelId="{3F6ECD90-4446-4B1F-9151-EE2343DE5567}" type="presOf" srcId="{A111122D-39FF-4C0B-B505-5A92C65D90C7}" destId="{F9CA6B36-6D49-4974-8075-6E8D691F3A02}" srcOrd="0" destOrd="0" presId="urn:microsoft.com/office/officeart/2018/2/layout/IconLabelDescriptionList"/>
    <dgm:cxn modelId="{23763697-C831-4F28-B7A1-66958E428346}" type="presOf" srcId="{5F779DB3-ADD4-4EF4-8701-B2B245FDE45D}" destId="{968052E5-43E9-4E87-AE1F-AADCB5968AE5}" srcOrd="0" destOrd="0" presId="urn:microsoft.com/office/officeart/2018/2/layout/IconLabelDescriptionList"/>
    <dgm:cxn modelId="{815BEEA6-D8EA-42CA-86E9-03C8C6AE5745}" srcId="{FF4BD842-F2F6-4519-ABF9-EE0C70117885}" destId="{A111122D-39FF-4C0B-B505-5A92C65D90C7}" srcOrd="0" destOrd="0" parTransId="{5FDA44A3-ABAD-462A-8E7C-41B3577CFD4B}" sibTransId="{A35E8029-8AB8-4706-827A-D4537B2D5FB2}"/>
    <dgm:cxn modelId="{FFADA9B4-FC8E-4FC5-B36F-AE9100A37A25}" srcId="{FF4BD842-F2F6-4519-ABF9-EE0C70117885}" destId="{C4FF2EB2-8AE1-4509-A463-3BDD6390B516}" srcOrd="2" destOrd="0" parTransId="{6D1F5C24-FBA0-4059-AED2-554977C50571}" sibTransId="{B1C3069E-9020-48A0-AF36-0631245515C4}"/>
    <dgm:cxn modelId="{618987D8-22A3-48FB-B304-69328EA785F1}" type="presOf" srcId="{FF4BD842-F2F6-4519-ABF9-EE0C70117885}" destId="{B6EC010C-652B-4E55-9502-C2E96827BA64}" srcOrd="0" destOrd="0" presId="urn:microsoft.com/office/officeart/2018/2/layout/IconLabelDescriptionList"/>
    <dgm:cxn modelId="{8DDBE234-E157-4924-870F-AF784288304C}" type="presParOf" srcId="{B6EC010C-652B-4E55-9502-C2E96827BA64}" destId="{0AB08F4C-72B4-4C00-A34F-9F9C2374B64F}" srcOrd="0" destOrd="0" presId="urn:microsoft.com/office/officeart/2018/2/layout/IconLabelDescriptionList"/>
    <dgm:cxn modelId="{D96846C3-BAF2-4D90-89A7-1D7D422185BC}" type="presParOf" srcId="{0AB08F4C-72B4-4C00-A34F-9F9C2374B64F}" destId="{5287897B-B115-4E73-81A8-DA87493A1BE2}" srcOrd="0" destOrd="0" presId="urn:microsoft.com/office/officeart/2018/2/layout/IconLabelDescriptionList"/>
    <dgm:cxn modelId="{803D6B9E-2D02-489D-8399-CC90ABCF9ACE}" type="presParOf" srcId="{0AB08F4C-72B4-4C00-A34F-9F9C2374B64F}" destId="{8689B22A-85FC-4958-8FAE-5FC6FCEA2D14}" srcOrd="1" destOrd="0" presId="urn:microsoft.com/office/officeart/2018/2/layout/IconLabelDescriptionList"/>
    <dgm:cxn modelId="{EE83653A-878A-46BC-A613-CC3EA47005DF}" type="presParOf" srcId="{0AB08F4C-72B4-4C00-A34F-9F9C2374B64F}" destId="{F9CA6B36-6D49-4974-8075-6E8D691F3A02}" srcOrd="2" destOrd="0" presId="urn:microsoft.com/office/officeart/2018/2/layout/IconLabelDescriptionList"/>
    <dgm:cxn modelId="{1669A437-913A-4EED-9364-C8B784686BF9}" type="presParOf" srcId="{0AB08F4C-72B4-4C00-A34F-9F9C2374B64F}" destId="{C93C62BF-8BCA-4476-96D6-2D32CD619EAB}" srcOrd="3" destOrd="0" presId="urn:microsoft.com/office/officeart/2018/2/layout/IconLabelDescriptionList"/>
    <dgm:cxn modelId="{E4DBCBF0-3DB0-44C6-8B43-78629FC73965}" type="presParOf" srcId="{0AB08F4C-72B4-4C00-A34F-9F9C2374B64F}" destId="{C0091318-C877-4814-8043-070C60DE99BA}" srcOrd="4" destOrd="0" presId="urn:microsoft.com/office/officeart/2018/2/layout/IconLabelDescriptionList"/>
    <dgm:cxn modelId="{333B3E3F-DE07-4309-BF3A-47A33602EE0D}" type="presParOf" srcId="{B6EC010C-652B-4E55-9502-C2E96827BA64}" destId="{E1E3752E-19EC-4043-95E9-1E7C5E95BC28}" srcOrd="1" destOrd="0" presId="urn:microsoft.com/office/officeart/2018/2/layout/IconLabelDescriptionList"/>
    <dgm:cxn modelId="{C4F0C319-E59A-40E9-BBBB-E4C1CF878643}" type="presParOf" srcId="{B6EC010C-652B-4E55-9502-C2E96827BA64}" destId="{8F8BD879-2394-4451-B86F-4C26729DFBB4}" srcOrd="2" destOrd="0" presId="urn:microsoft.com/office/officeart/2018/2/layout/IconLabelDescriptionList"/>
    <dgm:cxn modelId="{9872A375-0B59-467C-A284-671F3B456078}" type="presParOf" srcId="{8F8BD879-2394-4451-B86F-4C26729DFBB4}" destId="{58250F8C-A8F8-42BB-B5BC-F2DC8F568B2D}" srcOrd="0" destOrd="0" presId="urn:microsoft.com/office/officeart/2018/2/layout/IconLabelDescriptionList"/>
    <dgm:cxn modelId="{6B9676F0-5E25-41AB-8691-14B6499AB6D6}" type="presParOf" srcId="{8F8BD879-2394-4451-B86F-4C26729DFBB4}" destId="{890E9E11-4BB8-4EF5-8449-B514FB23AEBB}" srcOrd="1" destOrd="0" presId="urn:microsoft.com/office/officeart/2018/2/layout/IconLabelDescriptionList"/>
    <dgm:cxn modelId="{4849EC46-AD3E-478C-9CDA-20D02A835A31}" type="presParOf" srcId="{8F8BD879-2394-4451-B86F-4C26729DFBB4}" destId="{0700FAE7-8597-4F02-BFB7-1D57A7668322}" srcOrd="2" destOrd="0" presId="urn:microsoft.com/office/officeart/2018/2/layout/IconLabelDescriptionList"/>
    <dgm:cxn modelId="{A7BB43A3-CBD5-4A50-95A0-DF33F2B89C50}" type="presParOf" srcId="{8F8BD879-2394-4451-B86F-4C26729DFBB4}" destId="{CCAF13B0-D4BA-4F35-9B54-E7DE45637033}" srcOrd="3" destOrd="0" presId="urn:microsoft.com/office/officeart/2018/2/layout/IconLabelDescriptionList"/>
    <dgm:cxn modelId="{3B962D1B-EA6D-47ED-BD46-8839CCB85A33}" type="presParOf" srcId="{8F8BD879-2394-4451-B86F-4C26729DFBB4}" destId="{96B7C571-1915-48AF-A21A-253F75A1487D}" srcOrd="4" destOrd="0" presId="urn:microsoft.com/office/officeart/2018/2/layout/IconLabelDescriptionList"/>
    <dgm:cxn modelId="{317AD8C5-D4CD-484E-AA74-C35F67964D53}" type="presParOf" srcId="{B6EC010C-652B-4E55-9502-C2E96827BA64}" destId="{848E03C6-82EA-48FF-B5F7-C49CF710A827}" srcOrd="3" destOrd="0" presId="urn:microsoft.com/office/officeart/2018/2/layout/IconLabelDescriptionList"/>
    <dgm:cxn modelId="{7E019655-BD82-4856-AE1E-1D0A51E24112}" type="presParOf" srcId="{B6EC010C-652B-4E55-9502-C2E96827BA64}" destId="{B063BCBF-8BE9-432B-A1A6-DABCC21C5F27}" srcOrd="4" destOrd="0" presId="urn:microsoft.com/office/officeart/2018/2/layout/IconLabelDescriptionList"/>
    <dgm:cxn modelId="{47040409-8736-427E-BFF5-EE7DD87A25B3}" type="presParOf" srcId="{B063BCBF-8BE9-432B-A1A6-DABCC21C5F27}" destId="{89449B48-A5FA-42E5-A177-20FFC43038E4}" srcOrd="0" destOrd="0" presId="urn:microsoft.com/office/officeart/2018/2/layout/IconLabelDescriptionList"/>
    <dgm:cxn modelId="{50B8E390-54E9-48AF-BCD2-E553B2D39F65}" type="presParOf" srcId="{B063BCBF-8BE9-432B-A1A6-DABCC21C5F27}" destId="{174F9123-2C87-4974-B3E7-6E00DC45597F}" srcOrd="1" destOrd="0" presId="urn:microsoft.com/office/officeart/2018/2/layout/IconLabelDescriptionList"/>
    <dgm:cxn modelId="{5873D91C-D9D6-4E13-8413-54742910E7BC}" type="presParOf" srcId="{B063BCBF-8BE9-432B-A1A6-DABCC21C5F27}" destId="{3B34B4AF-7BB0-4989-91BB-D7608D0D6197}" srcOrd="2" destOrd="0" presId="urn:microsoft.com/office/officeart/2018/2/layout/IconLabelDescriptionList"/>
    <dgm:cxn modelId="{1588AD47-BB20-4816-9E42-8B400A1C7518}" type="presParOf" srcId="{B063BCBF-8BE9-432B-A1A6-DABCC21C5F27}" destId="{18C6F9E2-2B47-4795-A1FB-0617991674B0}" srcOrd="3" destOrd="0" presId="urn:microsoft.com/office/officeart/2018/2/layout/IconLabelDescriptionList"/>
    <dgm:cxn modelId="{C96E539B-B56C-4F1B-AC89-DD80A78622E4}" type="presParOf" srcId="{B063BCBF-8BE9-432B-A1A6-DABCC21C5F27}" destId="{968052E5-43E9-4E87-AE1F-AADCB5968AE5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0A1249-7EBF-4B26-9C42-F1E0BEC391BE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923D93F-F156-4DC2-9EF7-4FACB7F0EAA5}">
      <dgm:prSet/>
      <dgm:spPr>
        <a:solidFill>
          <a:schemeClr val="accent2"/>
        </a:solidFill>
      </dgm:spPr>
      <dgm:t>
        <a:bodyPr/>
        <a:lstStyle/>
        <a:p>
          <a:r>
            <a:rPr lang="en-US" dirty="0"/>
            <a:t>Azure Open Datasets</a:t>
          </a:r>
        </a:p>
      </dgm:t>
    </dgm:pt>
    <dgm:pt modelId="{D5996566-6A2B-4E4E-9C65-80CE51955D91}" type="parTrans" cxnId="{ACEE491E-8B8E-4457-BAF1-DC75E6E6EA44}">
      <dgm:prSet/>
      <dgm:spPr/>
      <dgm:t>
        <a:bodyPr/>
        <a:lstStyle/>
        <a:p>
          <a:endParaRPr lang="en-US"/>
        </a:p>
      </dgm:t>
    </dgm:pt>
    <dgm:pt modelId="{12BFC31A-5AB6-4DFA-8FB1-ECEE691C3CA4}" type="sibTrans" cxnId="{ACEE491E-8B8E-4457-BAF1-DC75E6E6EA44}">
      <dgm:prSet/>
      <dgm:spPr/>
      <dgm:t>
        <a:bodyPr/>
        <a:lstStyle/>
        <a:p>
          <a:endParaRPr lang="en-US"/>
        </a:p>
      </dgm:t>
    </dgm:pt>
    <dgm:pt modelId="{A389B3E8-22CF-425B-88A4-DE0CA0748D5D}">
      <dgm:prSet/>
      <dgm:spPr>
        <a:solidFill>
          <a:schemeClr val="accent2"/>
        </a:solidFill>
      </dgm:spPr>
      <dgm:t>
        <a:bodyPr/>
        <a:lstStyle/>
        <a:p>
          <a:r>
            <a:rPr lang="en-US"/>
            <a:t>Azure Maps</a:t>
          </a:r>
        </a:p>
      </dgm:t>
    </dgm:pt>
    <dgm:pt modelId="{127325FB-FBD1-40A5-9B69-DFD229A8FD51}" type="parTrans" cxnId="{7BE733CD-CD96-46F3-B01D-C1E770E7C91C}">
      <dgm:prSet/>
      <dgm:spPr/>
      <dgm:t>
        <a:bodyPr/>
        <a:lstStyle/>
        <a:p>
          <a:endParaRPr lang="en-US"/>
        </a:p>
      </dgm:t>
    </dgm:pt>
    <dgm:pt modelId="{5A954BA8-7621-49C9-94D7-3F0F30F8E830}" type="sibTrans" cxnId="{7BE733CD-CD96-46F3-B01D-C1E770E7C91C}">
      <dgm:prSet/>
      <dgm:spPr/>
      <dgm:t>
        <a:bodyPr/>
        <a:lstStyle/>
        <a:p>
          <a:endParaRPr lang="en-US"/>
        </a:p>
      </dgm:t>
    </dgm:pt>
    <dgm:pt modelId="{BAFA51D9-2787-44DD-AA25-186D5EA1F4E2}">
      <dgm:prSet/>
      <dgm:spPr>
        <a:solidFill>
          <a:schemeClr val="accent2"/>
        </a:solidFill>
      </dgm:spPr>
      <dgm:t>
        <a:bodyPr/>
        <a:lstStyle/>
        <a:p>
          <a:r>
            <a:rPr lang="en-US"/>
            <a:t>Azure OpenAI</a:t>
          </a:r>
        </a:p>
      </dgm:t>
    </dgm:pt>
    <dgm:pt modelId="{A0327AFD-2857-4DC3-B397-2BCDB2555CC8}" type="parTrans" cxnId="{9E551198-E48D-4F45-86C1-FCDCB96B2FDB}">
      <dgm:prSet/>
      <dgm:spPr/>
      <dgm:t>
        <a:bodyPr/>
        <a:lstStyle/>
        <a:p>
          <a:endParaRPr lang="en-US"/>
        </a:p>
      </dgm:t>
    </dgm:pt>
    <dgm:pt modelId="{AEAD7C9F-08F3-4F4B-B43B-59F5034C50BB}" type="sibTrans" cxnId="{9E551198-E48D-4F45-86C1-FCDCB96B2FDB}">
      <dgm:prSet/>
      <dgm:spPr/>
      <dgm:t>
        <a:bodyPr/>
        <a:lstStyle/>
        <a:p>
          <a:endParaRPr lang="en-US"/>
        </a:p>
      </dgm:t>
    </dgm:pt>
    <dgm:pt modelId="{615DE970-FD9B-4223-BF41-F340EBAB19F8}">
      <dgm:prSet/>
      <dgm:spPr>
        <a:solidFill>
          <a:schemeClr val="accent2"/>
        </a:solidFill>
      </dgm:spPr>
      <dgm:t>
        <a:bodyPr/>
        <a:lstStyle/>
        <a:p>
          <a:r>
            <a:rPr lang="en-US"/>
            <a:t>Azure App Service</a:t>
          </a:r>
        </a:p>
      </dgm:t>
    </dgm:pt>
    <dgm:pt modelId="{5B21EF34-10A7-420A-B7DB-DAE00BCDA146}" type="parTrans" cxnId="{0E25C91C-7076-4143-9B68-65BCEE4F06C6}">
      <dgm:prSet/>
      <dgm:spPr/>
      <dgm:t>
        <a:bodyPr/>
        <a:lstStyle/>
        <a:p>
          <a:endParaRPr lang="en-US"/>
        </a:p>
      </dgm:t>
    </dgm:pt>
    <dgm:pt modelId="{A3CF354C-FCE8-46FE-B94A-E82876BD41F0}" type="sibTrans" cxnId="{0E25C91C-7076-4143-9B68-65BCEE4F06C6}">
      <dgm:prSet/>
      <dgm:spPr/>
      <dgm:t>
        <a:bodyPr/>
        <a:lstStyle/>
        <a:p>
          <a:endParaRPr lang="en-US"/>
        </a:p>
      </dgm:t>
    </dgm:pt>
    <dgm:pt modelId="{F9761C0D-2033-3F49-8C0F-1C1A40EDAA60}" type="pres">
      <dgm:prSet presAssocID="{690A1249-7EBF-4B26-9C42-F1E0BEC391BE}" presName="matrix" presStyleCnt="0">
        <dgm:presLayoutVars>
          <dgm:chMax val="1"/>
          <dgm:dir/>
          <dgm:resizeHandles val="exact"/>
        </dgm:presLayoutVars>
      </dgm:prSet>
      <dgm:spPr/>
    </dgm:pt>
    <dgm:pt modelId="{02021C7F-E376-484A-AEEB-1EF042C4A605}" type="pres">
      <dgm:prSet presAssocID="{690A1249-7EBF-4B26-9C42-F1E0BEC391BE}" presName="diamond" presStyleLbl="bgShp" presStyleIdx="0" presStyleCnt="1"/>
      <dgm:spPr/>
    </dgm:pt>
    <dgm:pt modelId="{737EB1FE-2FC1-9447-8120-F23F846E160F}" type="pres">
      <dgm:prSet presAssocID="{690A1249-7EBF-4B26-9C42-F1E0BEC391BE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6ADA69C-290B-B845-9DAA-131C909FD0D7}" type="pres">
      <dgm:prSet presAssocID="{690A1249-7EBF-4B26-9C42-F1E0BEC391BE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FAC57D32-B73D-9042-AC70-78F73D64BC59}" type="pres">
      <dgm:prSet presAssocID="{690A1249-7EBF-4B26-9C42-F1E0BEC391BE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9C9A2E4-25B9-AC4C-A590-145CCA051632}" type="pres">
      <dgm:prSet presAssocID="{690A1249-7EBF-4B26-9C42-F1E0BEC391BE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0E25C91C-7076-4143-9B68-65BCEE4F06C6}" srcId="{690A1249-7EBF-4B26-9C42-F1E0BEC391BE}" destId="{615DE970-FD9B-4223-BF41-F340EBAB19F8}" srcOrd="3" destOrd="0" parTransId="{5B21EF34-10A7-420A-B7DB-DAE00BCDA146}" sibTransId="{A3CF354C-FCE8-46FE-B94A-E82876BD41F0}"/>
    <dgm:cxn modelId="{ACEE491E-8B8E-4457-BAF1-DC75E6E6EA44}" srcId="{690A1249-7EBF-4B26-9C42-F1E0BEC391BE}" destId="{A923D93F-F156-4DC2-9EF7-4FACB7F0EAA5}" srcOrd="0" destOrd="0" parTransId="{D5996566-6A2B-4E4E-9C65-80CE51955D91}" sibTransId="{12BFC31A-5AB6-4DFA-8FB1-ECEE691C3CA4}"/>
    <dgm:cxn modelId="{2F1EE92A-C354-B540-ACC8-816F44342FDB}" type="presOf" srcId="{A389B3E8-22CF-425B-88A4-DE0CA0748D5D}" destId="{C6ADA69C-290B-B845-9DAA-131C909FD0D7}" srcOrd="0" destOrd="0" presId="urn:microsoft.com/office/officeart/2005/8/layout/matrix3"/>
    <dgm:cxn modelId="{F6F76831-F890-CC45-8DE3-9D747FAE2427}" type="presOf" srcId="{BAFA51D9-2787-44DD-AA25-186D5EA1F4E2}" destId="{FAC57D32-B73D-9042-AC70-78F73D64BC59}" srcOrd="0" destOrd="0" presId="urn:microsoft.com/office/officeart/2005/8/layout/matrix3"/>
    <dgm:cxn modelId="{A95D2987-58B6-604F-8681-8F99FAA22501}" type="presOf" srcId="{690A1249-7EBF-4B26-9C42-F1E0BEC391BE}" destId="{F9761C0D-2033-3F49-8C0F-1C1A40EDAA60}" srcOrd="0" destOrd="0" presId="urn:microsoft.com/office/officeart/2005/8/layout/matrix3"/>
    <dgm:cxn modelId="{32DC9491-D61D-FC40-B960-466A5A5FD7DC}" type="presOf" srcId="{615DE970-FD9B-4223-BF41-F340EBAB19F8}" destId="{A9C9A2E4-25B9-AC4C-A590-145CCA051632}" srcOrd="0" destOrd="0" presId="urn:microsoft.com/office/officeart/2005/8/layout/matrix3"/>
    <dgm:cxn modelId="{9E551198-E48D-4F45-86C1-FCDCB96B2FDB}" srcId="{690A1249-7EBF-4B26-9C42-F1E0BEC391BE}" destId="{BAFA51D9-2787-44DD-AA25-186D5EA1F4E2}" srcOrd="2" destOrd="0" parTransId="{A0327AFD-2857-4DC3-B397-2BCDB2555CC8}" sibTransId="{AEAD7C9F-08F3-4F4B-B43B-59F5034C50BB}"/>
    <dgm:cxn modelId="{16569BAD-A582-C642-80E8-CA201FD884DB}" type="presOf" srcId="{A923D93F-F156-4DC2-9EF7-4FACB7F0EAA5}" destId="{737EB1FE-2FC1-9447-8120-F23F846E160F}" srcOrd="0" destOrd="0" presId="urn:microsoft.com/office/officeart/2005/8/layout/matrix3"/>
    <dgm:cxn modelId="{7BE733CD-CD96-46F3-B01D-C1E770E7C91C}" srcId="{690A1249-7EBF-4B26-9C42-F1E0BEC391BE}" destId="{A389B3E8-22CF-425B-88A4-DE0CA0748D5D}" srcOrd="1" destOrd="0" parTransId="{127325FB-FBD1-40A5-9B69-DFD229A8FD51}" sibTransId="{5A954BA8-7621-49C9-94D7-3F0F30F8E830}"/>
    <dgm:cxn modelId="{9FE7826F-8CB2-1949-8A47-1FA8069044EB}" type="presParOf" srcId="{F9761C0D-2033-3F49-8C0F-1C1A40EDAA60}" destId="{02021C7F-E376-484A-AEEB-1EF042C4A605}" srcOrd="0" destOrd="0" presId="urn:microsoft.com/office/officeart/2005/8/layout/matrix3"/>
    <dgm:cxn modelId="{B0111DBA-14FB-0347-B2AF-283D59E53E42}" type="presParOf" srcId="{F9761C0D-2033-3F49-8C0F-1C1A40EDAA60}" destId="{737EB1FE-2FC1-9447-8120-F23F846E160F}" srcOrd="1" destOrd="0" presId="urn:microsoft.com/office/officeart/2005/8/layout/matrix3"/>
    <dgm:cxn modelId="{A660E3EC-90F0-9B4C-A923-4E5BEC53BB60}" type="presParOf" srcId="{F9761C0D-2033-3F49-8C0F-1C1A40EDAA60}" destId="{C6ADA69C-290B-B845-9DAA-131C909FD0D7}" srcOrd="2" destOrd="0" presId="urn:microsoft.com/office/officeart/2005/8/layout/matrix3"/>
    <dgm:cxn modelId="{6F0A6F8F-AB2D-0B44-AB4A-FAB2C1FC94C2}" type="presParOf" srcId="{F9761C0D-2033-3F49-8C0F-1C1A40EDAA60}" destId="{FAC57D32-B73D-9042-AC70-78F73D64BC59}" srcOrd="3" destOrd="0" presId="urn:microsoft.com/office/officeart/2005/8/layout/matrix3"/>
    <dgm:cxn modelId="{937F1DDC-2391-0C49-B507-5072A5328D58}" type="presParOf" srcId="{F9761C0D-2033-3F49-8C0F-1C1A40EDAA60}" destId="{A9C9A2E4-25B9-AC4C-A590-145CCA051632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738A2E-2C90-4DAF-B55E-EA9AD633EE07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C442C19C-886D-4BDE-B34C-7EFC1DABB0E7}">
      <dgm:prSet custT="1"/>
      <dgm:spPr/>
      <dgm:t>
        <a:bodyPr/>
        <a:lstStyle/>
        <a:p>
          <a:pPr>
            <a:defRPr b="1"/>
          </a:pPr>
          <a:r>
            <a:rPr lang="en-US" sz="2000" dirty="0" err="1"/>
            <a:t>Výběr</a:t>
          </a:r>
          <a:r>
            <a:rPr lang="en-US" sz="2000" dirty="0"/>
            <a:t> </a:t>
          </a:r>
          <a:r>
            <a:rPr lang="en-US" sz="2000" dirty="0" err="1"/>
            <a:t>zajímavých</a:t>
          </a:r>
          <a:r>
            <a:rPr lang="en-US" sz="2000" dirty="0"/>
            <a:t> </a:t>
          </a:r>
          <a:r>
            <a:rPr lang="en-US" sz="2000" dirty="0" err="1"/>
            <a:t>lokalit</a:t>
          </a:r>
          <a:endParaRPr lang="en-US" sz="2000" dirty="0"/>
        </a:p>
      </dgm:t>
    </dgm:pt>
    <dgm:pt modelId="{33662FE7-3F0E-4637-BE95-FD63454F09DA}" type="parTrans" cxnId="{5869E4CC-67CE-44AB-A3D7-A47BBAF5165C}">
      <dgm:prSet/>
      <dgm:spPr/>
      <dgm:t>
        <a:bodyPr/>
        <a:lstStyle/>
        <a:p>
          <a:endParaRPr lang="en-US"/>
        </a:p>
      </dgm:t>
    </dgm:pt>
    <dgm:pt modelId="{11320DD8-6763-4E2D-BFCB-76330B7E952D}" type="sibTrans" cxnId="{5869E4CC-67CE-44AB-A3D7-A47BBAF5165C}">
      <dgm:prSet/>
      <dgm:spPr/>
      <dgm:t>
        <a:bodyPr/>
        <a:lstStyle/>
        <a:p>
          <a:endParaRPr lang="en-US"/>
        </a:p>
      </dgm:t>
    </dgm:pt>
    <dgm:pt modelId="{80CEF08B-C8A8-4963-8560-A005B9054D3B}">
      <dgm:prSet/>
      <dgm:spPr/>
      <dgm:t>
        <a:bodyPr/>
        <a:lstStyle/>
        <a:p>
          <a:r>
            <a:rPr lang="en-US"/>
            <a:t>Azure Open Datasets</a:t>
          </a:r>
        </a:p>
      </dgm:t>
    </dgm:pt>
    <dgm:pt modelId="{D3315082-D500-486E-A413-470DB0E4C131}" type="parTrans" cxnId="{77A159EF-CF6E-4042-9F25-C6963E85E987}">
      <dgm:prSet/>
      <dgm:spPr/>
      <dgm:t>
        <a:bodyPr/>
        <a:lstStyle/>
        <a:p>
          <a:endParaRPr lang="en-US"/>
        </a:p>
      </dgm:t>
    </dgm:pt>
    <dgm:pt modelId="{067ABEE6-D038-4694-ADA3-F9DB91F24911}" type="sibTrans" cxnId="{77A159EF-CF6E-4042-9F25-C6963E85E987}">
      <dgm:prSet/>
      <dgm:spPr/>
      <dgm:t>
        <a:bodyPr/>
        <a:lstStyle/>
        <a:p>
          <a:endParaRPr lang="en-US"/>
        </a:p>
      </dgm:t>
    </dgm:pt>
    <dgm:pt modelId="{5023BBA5-73F5-4767-A435-2EF15E41BAA4}">
      <dgm:prSet/>
      <dgm:spPr/>
      <dgm:t>
        <a:bodyPr/>
        <a:lstStyle/>
        <a:p>
          <a:r>
            <a:rPr lang="en-US" dirty="0" err="1"/>
            <a:t>Zpracování</a:t>
          </a:r>
          <a:r>
            <a:rPr lang="en-US" dirty="0"/>
            <a:t> v C#</a:t>
          </a:r>
        </a:p>
      </dgm:t>
    </dgm:pt>
    <dgm:pt modelId="{8EC1FE82-8F35-4198-BB43-E7C711D3F98B}" type="parTrans" cxnId="{41CF43FB-3C52-48CA-B03E-A9B9F701B3FB}">
      <dgm:prSet/>
      <dgm:spPr/>
      <dgm:t>
        <a:bodyPr/>
        <a:lstStyle/>
        <a:p>
          <a:endParaRPr lang="en-US"/>
        </a:p>
      </dgm:t>
    </dgm:pt>
    <dgm:pt modelId="{F42DAFE8-773E-4D2F-AA60-567F409BE4E0}" type="sibTrans" cxnId="{41CF43FB-3C52-48CA-B03E-A9B9F701B3FB}">
      <dgm:prSet/>
      <dgm:spPr/>
      <dgm:t>
        <a:bodyPr/>
        <a:lstStyle/>
        <a:p>
          <a:endParaRPr lang="en-US"/>
        </a:p>
      </dgm:t>
    </dgm:pt>
    <dgm:pt modelId="{E20FAB2A-A0FB-42A4-AD6C-C2B9C7BC4118}">
      <dgm:prSet custT="1"/>
      <dgm:spPr/>
      <dgm:t>
        <a:bodyPr/>
        <a:lstStyle/>
        <a:p>
          <a:pPr>
            <a:defRPr b="1"/>
          </a:pPr>
          <a:r>
            <a:rPr lang="en-US" sz="2000" dirty="0" err="1"/>
            <a:t>Zobrazení</a:t>
          </a:r>
          <a:r>
            <a:rPr lang="en-US" sz="2000" dirty="0"/>
            <a:t> </a:t>
          </a:r>
          <a:r>
            <a:rPr lang="en-US" sz="2000" dirty="0" err="1"/>
            <a:t>lokalit</a:t>
          </a:r>
          <a:r>
            <a:rPr lang="en-US" sz="2000" dirty="0"/>
            <a:t> </a:t>
          </a:r>
          <a:r>
            <a:rPr lang="en-US" sz="2000" dirty="0" err="1"/>
            <a:t>na</a:t>
          </a:r>
          <a:r>
            <a:rPr lang="en-US" sz="2000" dirty="0"/>
            <a:t> </a:t>
          </a:r>
          <a:r>
            <a:rPr lang="en-US" sz="2000" dirty="0" err="1"/>
            <a:t>mapě</a:t>
          </a:r>
          <a:endParaRPr lang="en-US" sz="2000" dirty="0"/>
        </a:p>
      </dgm:t>
    </dgm:pt>
    <dgm:pt modelId="{6D0A7550-AD23-446B-BDDB-1BD82E4B46A9}" type="parTrans" cxnId="{CBE99B21-0375-4169-901C-856A98C4DB58}">
      <dgm:prSet/>
      <dgm:spPr/>
      <dgm:t>
        <a:bodyPr/>
        <a:lstStyle/>
        <a:p>
          <a:endParaRPr lang="en-US"/>
        </a:p>
      </dgm:t>
    </dgm:pt>
    <dgm:pt modelId="{F60AB749-DBAB-4A3A-A29C-435138ABBB14}" type="sibTrans" cxnId="{CBE99B21-0375-4169-901C-856A98C4DB58}">
      <dgm:prSet/>
      <dgm:spPr/>
      <dgm:t>
        <a:bodyPr/>
        <a:lstStyle/>
        <a:p>
          <a:endParaRPr lang="en-US"/>
        </a:p>
      </dgm:t>
    </dgm:pt>
    <dgm:pt modelId="{F9C7E2C4-422B-44B6-B1D2-BBDD65D50D8B}">
      <dgm:prSet/>
      <dgm:spPr/>
      <dgm:t>
        <a:bodyPr/>
        <a:lstStyle/>
        <a:p>
          <a:r>
            <a:rPr lang="en-US"/>
            <a:t>Azure Maps</a:t>
          </a:r>
        </a:p>
      </dgm:t>
    </dgm:pt>
    <dgm:pt modelId="{50C97ACF-2944-4B53-B223-BF4CBB55C7C2}" type="parTrans" cxnId="{165C9C71-C593-4A23-A872-16EFBD0668EB}">
      <dgm:prSet/>
      <dgm:spPr/>
      <dgm:t>
        <a:bodyPr/>
        <a:lstStyle/>
        <a:p>
          <a:endParaRPr lang="en-US"/>
        </a:p>
      </dgm:t>
    </dgm:pt>
    <dgm:pt modelId="{74BCF03C-5F19-4FA1-BB9B-4BB71374C6C2}" type="sibTrans" cxnId="{165C9C71-C593-4A23-A872-16EFBD0668EB}">
      <dgm:prSet/>
      <dgm:spPr/>
      <dgm:t>
        <a:bodyPr/>
        <a:lstStyle/>
        <a:p>
          <a:endParaRPr lang="en-US"/>
        </a:p>
      </dgm:t>
    </dgm:pt>
    <dgm:pt modelId="{B34AE08D-13CC-4000-83BA-9725D28B3078}">
      <dgm:prSet/>
      <dgm:spPr/>
      <dgm:t>
        <a:bodyPr/>
        <a:lstStyle/>
        <a:p>
          <a:r>
            <a:rPr lang="en-US"/>
            <a:t>Vykreslení v React Web App</a:t>
          </a:r>
        </a:p>
      </dgm:t>
    </dgm:pt>
    <dgm:pt modelId="{9986E619-BA00-4CBF-8DEE-3655C2A79E59}" type="parTrans" cxnId="{C37984A7-D607-4C57-AC42-B96E171A9D59}">
      <dgm:prSet/>
      <dgm:spPr/>
      <dgm:t>
        <a:bodyPr/>
        <a:lstStyle/>
        <a:p>
          <a:endParaRPr lang="en-US"/>
        </a:p>
      </dgm:t>
    </dgm:pt>
    <dgm:pt modelId="{D5D51D94-28DF-4771-AFE0-F68452717084}" type="sibTrans" cxnId="{C37984A7-D607-4C57-AC42-B96E171A9D59}">
      <dgm:prSet/>
      <dgm:spPr/>
      <dgm:t>
        <a:bodyPr/>
        <a:lstStyle/>
        <a:p>
          <a:endParaRPr lang="en-US"/>
        </a:p>
      </dgm:t>
    </dgm:pt>
    <dgm:pt modelId="{013A4225-AD6A-4FBD-82A9-725BC1D48948}">
      <dgm:prSet custT="1"/>
      <dgm:spPr/>
      <dgm:t>
        <a:bodyPr/>
        <a:lstStyle/>
        <a:p>
          <a:pPr>
            <a:defRPr b="1"/>
          </a:pPr>
          <a:r>
            <a:rPr lang="en-US" sz="2000" dirty="0" err="1"/>
            <a:t>Doporučení</a:t>
          </a:r>
          <a:r>
            <a:rPr lang="en-US" sz="2000" dirty="0"/>
            <a:t> </a:t>
          </a:r>
          <a:r>
            <a:rPr lang="en-US" sz="2000" dirty="0" err="1"/>
            <a:t>míst</a:t>
          </a:r>
          <a:r>
            <a:rPr lang="en-US" sz="2000" dirty="0"/>
            <a:t> </a:t>
          </a:r>
          <a:r>
            <a:rPr lang="en-US" sz="2000" dirty="0" err="1"/>
            <a:t>chatbotem</a:t>
          </a:r>
          <a:endParaRPr lang="en-US" sz="2000" dirty="0"/>
        </a:p>
      </dgm:t>
    </dgm:pt>
    <dgm:pt modelId="{EE1D0F52-377F-4D54-9A65-3AC88B8A9A1E}" type="parTrans" cxnId="{C5C7D75C-406E-4F81-A926-842D50F24607}">
      <dgm:prSet/>
      <dgm:spPr/>
      <dgm:t>
        <a:bodyPr/>
        <a:lstStyle/>
        <a:p>
          <a:endParaRPr lang="en-US"/>
        </a:p>
      </dgm:t>
    </dgm:pt>
    <dgm:pt modelId="{A3187BD9-0544-4C80-B43E-90DAC35FFB51}" type="sibTrans" cxnId="{C5C7D75C-406E-4F81-A926-842D50F24607}">
      <dgm:prSet/>
      <dgm:spPr/>
      <dgm:t>
        <a:bodyPr/>
        <a:lstStyle/>
        <a:p>
          <a:endParaRPr lang="en-US"/>
        </a:p>
      </dgm:t>
    </dgm:pt>
    <dgm:pt modelId="{837304F9-185B-4DFF-8144-43B740B2475C}">
      <dgm:prSet/>
      <dgm:spPr/>
      <dgm:t>
        <a:bodyPr/>
        <a:lstStyle/>
        <a:p>
          <a:r>
            <a:rPr lang="en-US"/>
            <a:t>Azure OpenAI – ChatGPT</a:t>
          </a:r>
        </a:p>
      </dgm:t>
    </dgm:pt>
    <dgm:pt modelId="{350BC274-840E-4C5C-A486-FBC4F6F4E052}" type="parTrans" cxnId="{8CF2211B-38C7-4382-AF79-49318285CA09}">
      <dgm:prSet/>
      <dgm:spPr/>
      <dgm:t>
        <a:bodyPr/>
        <a:lstStyle/>
        <a:p>
          <a:endParaRPr lang="en-US"/>
        </a:p>
      </dgm:t>
    </dgm:pt>
    <dgm:pt modelId="{57CC1F55-C6B2-491B-A848-591FFCE5A7F9}" type="sibTrans" cxnId="{8CF2211B-38C7-4382-AF79-49318285CA09}">
      <dgm:prSet/>
      <dgm:spPr/>
      <dgm:t>
        <a:bodyPr/>
        <a:lstStyle/>
        <a:p>
          <a:endParaRPr lang="en-US"/>
        </a:p>
      </dgm:t>
    </dgm:pt>
    <dgm:pt modelId="{50789699-21A6-49B4-B2D9-9995278BF17E}">
      <dgm:prSet/>
      <dgm:spPr/>
      <dgm:t>
        <a:bodyPr/>
        <a:lstStyle/>
        <a:p>
          <a:r>
            <a:rPr lang="en-US"/>
            <a:t>Specializace pro daný use-case</a:t>
          </a:r>
        </a:p>
      </dgm:t>
    </dgm:pt>
    <dgm:pt modelId="{B5A1F662-7545-4011-BEF2-B54010BB5F01}" type="parTrans" cxnId="{522AAC31-E944-4E03-AE9F-F2598DEA3B04}">
      <dgm:prSet/>
      <dgm:spPr/>
      <dgm:t>
        <a:bodyPr/>
        <a:lstStyle/>
        <a:p>
          <a:endParaRPr lang="en-US"/>
        </a:p>
      </dgm:t>
    </dgm:pt>
    <dgm:pt modelId="{2E8E41A7-03AF-47F5-A448-08C8EFFC9473}" type="sibTrans" cxnId="{522AAC31-E944-4E03-AE9F-F2598DEA3B04}">
      <dgm:prSet/>
      <dgm:spPr/>
      <dgm:t>
        <a:bodyPr/>
        <a:lstStyle/>
        <a:p>
          <a:endParaRPr lang="en-US"/>
        </a:p>
      </dgm:t>
    </dgm:pt>
    <dgm:pt modelId="{DC304176-A2AA-4474-93D1-CE54BA9F4DF1}" type="pres">
      <dgm:prSet presAssocID="{A9738A2E-2C90-4DAF-B55E-EA9AD633EE07}" presName="root" presStyleCnt="0">
        <dgm:presLayoutVars>
          <dgm:dir/>
          <dgm:resizeHandles val="exact"/>
        </dgm:presLayoutVars>
      </dgm:prSet>
      <dgm:spPr/>
    </dgm:pt>
    <dgm:pt modelId="{49D997F2-7858-4B2D-A55A-71EBB6ACD25D}" type="pres">
      <dgm:prSet presAssocID="{C442C19C-886D-4BDE-B34C-7EFC1DABB0E7}" presName="compNode" presStyleCnt="0"/>
      <dgm:spPr/>
    </dgm:pt>
    <dgm:pt modelId="{F479CB53-FFA1-4607-8A70-1A1935EF6292}" type="pres">
      <dgm:prSet presAssocID="{C442C19C-886D-4BDE-B34C-7EFC1DABB0E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486148AC-C012-4F88-90B7-828CE985E5CF}" type="pres">
      <dgm:prSet presAssocID="{C442C19C-886D-4BDE-B34C-7EFC1DABB0E7}" presName="iconSpace" presStyleCnt="0"/>
      <dgm:spPr/>
    </dgm:pt>
    <dgm:pt modelId="{08E14E61-791A-42E6-85C1-7B0FF3BAFD37}" type="pres">
      <dgm:prSet presAssocID="{C442C19C-886D-4BDE-B34C-7EFC1DABB0E7}" presName="parTx" presStyleLbl="revTx" presStyleIdx="0" presStyleCnt="6">
        <dgm:presLayoutVars>
          <dgm:chMax val="0"/>
          <dgm:chPref val="0"/>
        </dgm:presLayoutVars>
      </dgm:prSet>
      <dgm:spPr/>
    </dgm:pt>
    <dgm:pt modelId="{7B213F44-2630-44A7-BC68-CC4A48746790}" type="pres">
      <dgm:prSet presAssocID="{C442C19C-886D-4BDE-B34C-7EFC1DABB0E7}" presName="txSpace" presStyleCnt="0"/>
      <dgm:spPr/>
    </dgm:pt>
    <dgm:pt modelId="{552E73A6-A257-4494-BB90-FE9B874A9C31}" type="pres">
      <dgm:prSet presAssocID="{C442C19C-886D-4BDE-B34C-7EFC1DABB0E7}" presName="desTx" presStyleLbl="revTx" presStyleIdx="1" presStyleCnt="6">
        <dgm:presLayoutVars/>
      </dgm:prSet>
      <dgm:spPr/>
    </dgm:pt>
    <dgm:pt modelId="{04312DE5-E143-405A-8755-DB66306AD0F0}" type="pres">
      <dgm:prSet presAssocID="{11320DD8-6763-4E2D-BFCB-76330B7E952D}" presName="sibTrans" presStyleCnt="0"/>
      <dgm:spPr/>
    </dgm:pt>
    <dgm:pt modelId="{E7E6D887-50A3-46A8-9D34-AB4FA54C97E9}" type="pres">
      <dgm:prSet presAssocID="{E20FAB2A-A0FB-42A4-AD6C-C2B9C7BC4118}" presName="compNode" presStyleCnt="0"/>
      <dgm:spPr/>
    </dgm:pt>
    <dgm:pt modelId="{FEFAF921-832C-4143-BC0A-8571C02B1DAF}" type="pres">
      <dgm:prSet presAssocID="{E20FAB2A-A0FB-42A4-AD6C-C2B9C7BC411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rection"/>
        </a:ext>
      </dgm:extLst>
    </dgm:pt>
    <dgm:pt modelId="{44E916C2-B087-44BD-BB07-33567B7058DF}" type="pres">
      <dgm:prSet presAssocID="{E20FAB2A-A0FB-42A4-AD6C-C2B9C7BC4118}" presName="iconSpace" presStyleCnt="0"/>
      <dgm:spPr/>
    </dgm:pt>
    <dgm:pt modelId="{1DA4EFB6-08B5-4967-A2D5-2D6E581D4039}" type="pres">
      <dgm:prSet presAssocID="{E20FAB2A-A0FB-42A4-AD6C-C2B9C7BC4118}" presName="parTx" presStyleLbl="revTx" presStyleIdx="2" presStyleCnt="6">
        <dgm:presLayoutVars>
          <dgm:chMax val="0"/>
          <dgm:chPref val="0"/>
        </dgm:presLayoutVars>
      </dgm:prSet>
      <dgm:spPr/>
    </dgm:pt>
    <dgm:pt modelId="{547005A9-CE4F-484D-8864-3D074A9244C7}" type="pres">
      <dgm:prSet presAssocID="{E20FAB2A-A0FB-42A4-AD6C-C2B9C7BC4118}" presName="txSpace" presStyleCnt="0"/>
      <dgm:spPr/>
    </dgm:pt>
    <dgm:pt modelId="{9199AA4C-BC55-4605-9C1B-E780F1F6BC5E}" type="pres">
      <dgm:prSet presAssocID="{E20FAB2A-A0FB-42A4-AD6C-C2B9C7BC4118}" presName="desTx" presStyleLbl="revTx" presStyleIdx="3" presStyleCnt="6">
        <dgm:presLayoutVars/>
      </dgm:prSet>
      <dgm:spPr/>
    </dgm:pt>
    <dgm:pt modelId="{A435D8DA-A787-4A14-98BF-9B5C8712BA49}" type="pres">
      <dgm:prSet presAssocID="{F60AB749-DBAB-4A3A-A29C-435138ABBB14}" presName="sibTrans" presStyleCnt="0"/>
      <dgm:spPr/>
    </dgm:pt>
    <dgm:pt modelId="{AC7AEBF7-5BF0-48D9-ADF1-C212C218643D}" type="pres">
      <dgm:prSet presAssocID="{013A4225-AD6A-4FBD-82A9-725BC1D48948}" presName="compNode" presStyleCnt="0"/>
      <dgm:spPr/>
    </dgm:pt>
    <dgm:pt modelId="{F8AF4E76-3757-4AFE-97AE-39EFDE9C5952}" type="pres">
      <dgm:prSet presAssocID="{013A4225-AD6A-4FBD-82A9-725BC1D4894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ploma Roll"/>
        </a:ext>
      </dgm:extLst>
    </dgm:pt>
    <dgm:pt modelId="{398DA1E8-7C99-444F-B3DF-C07EF94A62CB}" type="pres">
      <dgm:prSet presAssocID="{013A4225-AD6A-4FBD-82A9-725BC1D48948}" presName="iconSpace" presStyleCnt="0"/>
      <dgm:spPr/>
    </dgm:pt>
    <dgm:pt modelId="{C8854515-1880-469A-A0AD-F62AABF23F12}" type="pres">
      <dgm:prSet presAssocID="{013A4225-AD6A-4FBD-82A9-725BC1D48948}" presName="parTx" presStyleLbl="revTx" presStyleIdx="4" presStyleCnt="6">
        <dgm:presLayoutVars>
          <dgm:chMax val="0"/>
          <dgm:chPref val="0"/>
        </dgm:presLayoutVars>
      </dgm:prSet>
      <dgm:spPr/>
    </dgm:pt>
    <dgm:pt modelId="{8457F42E-23B4-4748-8C8F-91696ECB0AFF}" type="pres">
      <dgm:prSet presAssocID="{013A4225-AD6A-4FBD-82A9-725BC1D48948}" presName="txSpace" presStyleCnt="0"/>
      <dgm:spPr/>
    </dgm:pt>
    <dgm:pt modelId="{01241134-7991-4146-95A4-01A89884C11D}" type="pres">
      <dgm:prSet presAssocID="{013A4225-AD6A-4FBD-82A9-725BC1D48948}" presName="desTx" presStyleLbl="revTx" presStyleIdx="5" presStyleCnt="6">
        <dgm:presLayoutVars/>
      </dgm:prSet>
      <dgm:spPr/>
    </dgm:pt>
  </dgm:ptLst>
  <dgm:cxnLst>
    <dgm:cxn modelId="{D5D4C303-B858-48B2-A7BD-63F80C0E02BD}" type="presOf" srcId="{B34AE08D-13CC-4000-83BA-9725D28B3078}" destId="{9199AA4C-BC55-4605-9C1B-E780F1F6BC5E}" srcOrd="0" destOrd="1" presId="urn:microsoft.com/office/officeart/2018/5/layout/CenteredIconLabelDescriptionList"/>
    <dgm:cxn modelId="{8A21BD0C-5B82-457F-B204-C7421DCC780B}" type="presOf" srcId="{5023BBA5-73F5-4767-A435-2EF15E41BAA4}" destId="{552E73A6-A257-4494-BB90-FE9B874A9C31}" srcOrd="0" destOrd="1" presId="urn:microsoft.com/office/officeart/2018/5/layout/CenteredIconLabelDescriptionList"/>
    <dgm:cxn modelId="{8CF2211B-38C7-4382-AF79-49318285CA09}" srcId="{013A4225-AD6A-4FBD-82A9-725BC1D48948}" destId="{837304F9-185B-4DFF-8144-43B740B2475C}" srcOrd="0" destOrd="0" parTransId="{350BC274-840E-4C5C-A486-FBC4F6F4E052}" sibTransId="{57CC1F55-C6B2-491B-A848-591FFCE5A7F9}"/>
    <dgm:cxn modelId="{CBE99B21-0375-4169-901C-856A98C4DB58}" srcId="{A9738A2E-2C90-4DAF-B55E-EA9AD633EE07}" destId="{E20FAB2A-A0FB-42A4-AD6C-C2B9C7BC4118}" srcOrd="1" destOrd="0" parTransId="{6D0A7550-AD23-446B-BDDB-1BD82E4B46A9}" sibTransId="{F60AB749-DBAB-4A3A-A29C-435138ABBB14}"/>
    <dgm:cxn modelId="{522AAC31-E944-4E03-AE9F-F2598DEA3B04}" srcId="{013A4225-AD6A-4FBD-82A9-725BC1D48948}" destId="{50789699-21A6-49B4-B2D9-9995278BF17E}" srcOrd="1" destOrd="0" parTransId="{B5A1F662-7545-4011-BEF2-B54010BB5F01}" sibTransId="{2E8E41A7-03AF-47F5-A448-08C8EFFC9473}"/>
    <dgm:cxn modelId="{2F3A4439-65D2-40EF-946C-0F7ECF2AF9F9}" type="presOf" srcId="{A9738A2E-2C90-4DAF-B55E-EA9AD633EE07}" destId="{DC304176-A2AA-4474-93D1-CE54BA9F4DF1}" srcOrd="0" destOrd="0" presId="urn:microsoft.com/office/officeart/2018/5/layout/CenteredIconLabelDescriptionList"/>
    <dgm:cxn modelId="{C5C7D75C-406E-4F81-A926-842D50F24607}" srcId="{A9738A2E-2C90-4DAF-B55E-EA9AD633EE07}" destId="{013A4225-AD6A-4FBD-82A9-725BC1D48948}" srcOrd="2" destOrd="0" parTransId="{EE1D0F52-377F-4D54-9A65-3AC88B8A9A1E}" sibTransId="{A3187BD9-0544-4C80-B43E-90DAC35FFB51}"/>
    <dgm:cxn modelId="{822DE869-2B37-43A5-9EE3-3BD3778E19AF}" type="presOf" srcId="{50789699-21A6-49B4-B2D9-9995278BF17E}" destId="{01241134-7991-4146-95A4-01A89884C11D}" srcOrd="0" destOrd="1" presId="urn:microsoft.com/office/officeart/2018/5/layout/CenteredIconLabelDescriptionList"/>
    <dgm:cxn modelId="{165C9C71-C593-4A23-A872-16EFBD0668EB}" srcId="{E20FAB2A-A0FB-42A4-AD6C-C2B9C7BC4118}" destId="{F9C7E2C4-422B-44B6-B1D2-BBDD65D50D8B}" srcOrd="0" destOrd="0" parTransId="{50C97ACF-2944-4B53-B223-BF4CBB55C7C2}" sibTransId="{74BCF03C-5F19-4FA1-BB9B-4BB71374C6C2}"/>
    <dgm:cxn modelId="{35D0F989-4270-4511-AF3E-F897FEA8B125}" type="presOf" srcId="{013A4225-AD6A-4FBD-82A9-725BC1D48948}" destId="{C8854515-1880-469A-A0AD-F62AABF23F12}" srcOrd="0" destOrd="0" presId="urn:microsoft.com/office/officeart/2018/5/layout/CenteredIconLabelDescriptionList"/>
    <dgm:cxn modelId="{E85E4D9A-E56D-4D07-B46A-2B40B50B606D}" type="presOf" srcId="{80CEF08B-C8A8-4963-8560-A005B9054D3B}" destId="{552E73A6-A257-4494-BB90-FE9B874A9C31}" srcOrd="0" destOrd="0" presId="urn:microsoft.com/office/officeart/2018/5/layout/CenteredIconLabelDescriptionList"/>
    <dgm:cxn modelId="{40466BA0-9613-469F-AE65-D6B9913A9FED}" type="presOf" srcId="{E20FAB2A-A0FB-42A4-AD6C-C2B9C7BC4118}" destId="{1DA4EFB6-08B5-4967-A2D5-2D6E581D4039}" srcOrd="0" destOrd="0" presId="urn:microsoft.com/office/officeart/2018/5/layout/CenteredIconLabelDescriptionList"/>
    <dgm:cxn modelId="{C37984A7-D607-4C57-AC42-B96E171A9D59}" srcId="{E20FAB2A-A0FB-42A4-AD6C-C2B9C7BC4118}" destId="{B34AE08D-13CC-4000-83BA-9725D28B3078}" srcOrd="1" destOrd="0" parTransId="{9986E619-BA00-4CBF-8DEE-3655C2A79E59}" sibTransId="{D5D51D94-28DF-4771-AFE0-F68452717084}"/>
    <dgm:cxn modelId="{2B2ADBB7-67CF-4CE8-AA86-748E2F842BDE}" type="presOf" srcId="{837304F9-185B-4DFF-8144-43B740B2475C}" destId="{01241134-7991-4146-95A4-01A89884C11D}" srcOrd="0" destOrd="0" presId="urn:microsoft.com/office/officeart/2018/5/layout/CenteredIconLabelDescriptionList"/>
    <dgm:cxn modelId="{5869E4CC-67CE-44AB-A3D7-A47BBAF5165C}" srcId="{A9738A2E-2C90-4DAF-B55E-EA9AD633EE07}" destId="{C442C19C-886D-4BDE-B34C-7EFC1DABB0E7}" srcOrd="0" destOrd="0" parTransId="{33662FE7-3F0E-4637-BE95-FD63454F09DA}" sibTransId="{11320DD8-6763-4E2D-BFCB-76330B7E952D}"/>
    <dgm:cxn modelId="{5AD7B0CD-C33E-4758-9721-D69BBA2865F7}" type="presOf" srcId="{F9C7E2C4-422B-44B6-B1D2-BBDD65D50D8B}" destId="{9199AA4C-BC55-4605-9C1B-E780F1F6BC5E}" srcOrd="0" destOrd="0" presId="urn:microsoft.com/office/officeart/2018/5/layout/CenteredIconLabelDescriptionList"/>
    <dgm:cxn modelId="{EF2E78D4-9295-40A7-B8D7-E4C5D8E578B6}" type="presOf" srcId="{C442C19C-886D-4BDE-B34C-7EFC1DABB0E7}" destId="{08E14E61-791A-42E6-85C1-7B0FF3BAFD37}" srcOrd="0" destOrd="0" presId="urn:microsoft.com/office/officeart/2018/5/layout/CenteredIconLabelDescriptionList"/>
    <dgm:cxn modelId="{77A159EF-CF6E-4042-9F25-C6963E85E987}" srcId="{C442C19C-886D-4BDE-B34C-7EFC1DABB0E7}" destId="{80CEF08B-C8A8-4963-8560-A005B9054D3B}" srcOrd="0" destOrd="0" parTransId="{D3315082-D500-486E-A413-470DB0E4C131}" sibTransId="{067ABEE6-D038-4694-ADA3-F9DB91F24911}"/>
    <dgm:cxn modelId="{41CF43FB-3C52-48CA-B03E-A9B9F701B3FB}" srcId="{C442C19C-886D-4BDE-B34C-7EFC1DABB0E7}" destId="{5023BBA5-73F5-4767-A435-2EF15E41BAA4}" srcOrd="1" destOrd="0" parTransId="{8EC1FE82-8F35-4198-BB43-E7C711D3F98B}" sibTransId="{F42DAFE8-773E-4D2F-AA60-567F409BE4E0}"/>
    <dgm:cxn modelId="{FF41D832-7CC1-4248-B5A0-26FF47AEF714}" type="presParOf" srcId="{DC304176-A2AA-4474-93D1-CE54BA9F4DF1}" destId="{49D997F2-7858-4B2D-A55A-71EBB6ACD25D}" srcOrd="0" destOrd="0" presId="urn:microsoft.com/office/officeart/2018/5/layout/CenteredIconLabelDescriptionList"/>
    <dgm:cxn modelId="{75B76A55-BCFB-4106-8F3A-742980685DC6}" type="presParOf" srcId="{49D997F2-7858-4B2D-A55A-71EBB6ACD25D}" destId="{F479CB53-FFA1-4607-8A70-1A1935EF6292}" srcOrd="0" destOrd="0" presId="urn:microsoft.com/office/officeart/2018/5/layout/CenteredIconLabelDescriptionList"/>
    <dgm:cxn modelId="{B1AE5C98-D853-42B3-BAD3-618007AB1869}" type="presParOf" srcId="{49D997F2-7858-4B2D-A55A-71EBB6ACD25D}" destId="{486148AC-C012-4F88-90B7-828CE985E5CF}" srcOrd="1" destOrd="0" presId="urn:microsoft.com/office/officeart/2018/5/layout/CenteredIconLabelDescriptionList"/>
    <dgm:cxn modelId="{0DCC6E89-F379-4F56-85A5-65961B3D0262}" type="presParOf" srcId="{49D997F2-7858-4B2D-A55A-71EBB6ACD25D}" destId="{08E14E61-791A-42E6-85C1-7B0FF3BAFD37}" srcOrd="2" destOrd="0" presId="urn:microsoft.com/office/officeart/2018/5/layout/CenteredIconLabelDescriptionList"/>
    <dgm:cxn modelId="{A3A1C2B4-4620-4DD2-A819-C67EAD415857}" type="presParOf" srcId="{49D997F2-7858-4B2D-A55A-71EBB6ACD25D}" destId="{7B213F44-2630-44A7-BC68-CC4A48746790}" srcOrd="3" destOrd="0" presId="urn:microsoft.com/office/officeart/2018/5/layout/CenteredIconLabelDescriptionList"/>
    <dgm:cxn modelId="{85D14E32-E7AB-455A-B13B-9E06C2F5DED2}" type="presParOf" srcId="{49D997F2-7858-4B2D-A55A-71EBB6ACD25D}" destId="{552E73A6-A257-4494-BB90-FE9B874A9C31}" srcOrd="4" destOrd="0" presId="urn:microsoft.com/office/officeart/2018/5/layout/CenteredIconLabelDescriptionList"/>
    <dgm:cxn modelId="{8384FEE3-5DA2-44E8-8E8D-BC292B63D9E8}" type="presParOf" srcId="{DC304176-A2AA-4474-93D1-CE54BA9F4DF1}" destId="{04312DE5-E143-405A-8755-DB66306AD0F0}" srcOrd="1" destOrd="0" presId="urn:microsoft.com/office/officeart/2018/5/layout/CenteredIconLabelDescriptionList"/>
    <dgm:cxn modelId="{68932A90-F790-4213-825F-B4E6D181FE66}" type="presParOf" srcId="{DC304176-A2AA-4474-93D1-CE54BA9F4DF1}" destId="{E7E6D887-50A3-46A8-9D34-AB4FA54C97E9}" srcOrd="2" destOrd="0" presId="urn:microsoft.com/office/officeart/2018/5/layout/CenteredIconLabelDescriptionList"/>
    <dgm:cxn modelId="{6A2C42E9-3B4B-4CAD-B934-9CCFEFB53F19}" type="presParOf" srcId="{E7E6D887-50A3-46A8-9D34-AB4FA54C97E9}" destId="{FEFAF921-832C-4143-BC0A-8571C02B1DAF}" srcOrd="0" destOrd="0" presId="urn:microsoft.com/office/officeart/2018/5/layout/CenteredIconLabelDescriptionList"/>
    <dgm:cxn modelId="{F8CC7A4C-6C73-4B05-8665-66008C2CF3CC}" type="presParOf" srcId="{E7E6D887-50A3-46A8-9D34-AB4FA54C97E9}" destId="{44E916C2-B087-44BD-BB07-33567B7058DF}" srcOrd="1" destOrd="0" presId="urn:microsoft.com/office/officeart/2018/5/layout/CenteredIconLabelDescriptionList"/>
    <dgm:cxn modelId="{7313C9EB-541F-458C-AA70-53BABFCF791A}" type="presParOf" srcId="{E7E6D887-50A3-46A8-9D34-AB4FA54C97E9}" destId="{1DA4EFB6-08B5-4967-A2D5-2D6E581D4039}" srcOrd="2" destOrd="0" presId="urn:microsoft.com/office/officeart/2018/5/layout/CenteredIconLabelDescriptionList"/>
    <dgm:cxn modelId="{3E22AE84-4E3F-4708-B072-2420DF8D50C8}" type="presParOf" srcId="{E7E6D887-50A3-46A8-9D34-AB4FA54C97E9}" destId="{547005A9-CE4F-484D-8864-3D074A9244C7}" srcOrd="3" destOrd="0" presId="urn:microsoft.com/office/officeart/2018/5/layout/CenteredIconLabelDescriptionList"/>
    <dgm:cxn modelId="{760FEA18-7EC4-4244-B46C-8B5E93466FA6}" type="presParOf" srcId="{E7E6D887-50A3-46A8-9D34-AB4FA54C97E9}" destId="{9199AA4C-BC55-4605-9C1B-E780F1F6BC5E}" srcOrd="4" destOrd="0" presId="urn:microsoft.com/office/officeart/2018/5/layout/CenteredIconLabelDescriptionList"/>
    <dgm:cxn modelId="{FF1CB342-2EE3-43A2-9331-1C4A83DCA512}" type="presParOf" srcId="{DC304176-A2AA-4474-93D1-CE54BA9F4DF1}" destId="{A435D8DA-A787-4A14-98BF-9B5C8712BA49}" srcOrd="3" destOrd="0" presId="urn:microsoft.com/office/officeart/2018/5/layout/CenteredIconLabelDescriptionList"/>
    <dgm:cxn modelId="{3619377B-8F01-4F6F-BBBF-675735F97B9F}" type="presParOf" srcId="{DC304176-A2AA-4474-93D1-CE54BA9F4DF1}" destId="{AC7AEBF7-5BF0-48D9-ADF1-C212C218643D}" srcOrd="4" destOrd="0" presId="urn:microsoft.com/office/officeart/2018/5/layout/CenteredIconLabelDescriptionList"/>
    <dgm:cxn modelId="{76424C09-24F6-47E7-9FD1-189C3A7CBEF4}" type="presParOf" srcId="{AC7AEBF7-5BF0-48D9-ADF1-C212C218643D}" destId="{F8AF4E76-3757-4AFE-97AE-39EFDE9C5952}" srcOrd="0" destOrd="0" presId="urn:microsoft.com/office/officeart/2018/5/layout/CenteredIconLabelDescriptionList"/>
    <dgm:cxn modelId="{38B4FDCD-B8DB-40E0-B52D-3FD84386D96C}" type="presParOf" srcId="{AC7AEBF7-5BF0-48D9-ADF1-C212C218643D}" destId="{398DA1E8-7C99-444F-B3DF-C07EF94A62CB}" srcOrd="1" destOrd="0" presId="urn:microsoft.com/office/officeart/2018/5/layout/CenteredIconLabelDescriptionList"/>
    <dgm:cxn modelId="{AD39144C-61EB-487B-BAED-EDFF1B3F7A9B}" type="presParOf" srcId="{AC7AEBF7-5BF0-48D9-ADF1-C212C218643D}" destId="{C8854515-1880-469A-A0AD-F62AABF23F12}" srcOrd="2" destOrd="0" presId="urn:microsoft.com/office/officeart/2018/5/layout/CenteredIconLabelDescriptionList"/>
    <dgm:cxn modelId="{B8701098-13C9-4DFE-A3EE-9C44DF7AD0F7}" type="presParOf" srcId="{AC7AEBF7-5BF0-48D9-ADF1-C212C218643D}" destId="{8457F42E-23B4-4748-8C8F-91696ECB0AFF}" srcOrd="3" destOrd="0" presId="urn:microsoft.com/office/officeart/2018/5/layout/CenteredIconLabelDescriptionList"/>
    <dgm:cxn modelId="{6C121583-25FA-4D2B-8AC2-9D33FEC471BA}" type="presParOf" srcId="{AC7AEBF7-5BF0-48D9-ADF1-C212C218643D}" destId="{01241134-7991-4146-95A4-01A89884C11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30B3DC1-91EE-4644-BF5E-C219BB48CBE9}" type="doc">
      <dgm:prSet loTypeId="urn:microsoft.com/office/officeart/2005/8/layout/hierarchy2" loCatId="hierarchy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58587AB-EEFC-4194-9479-72227C011C4F}">
      <dgm:prSet custT="1"/>
      <dgm:spPr/>
      <dgm:t>
        <a:bodyPr/>
        <a:lstStyle/>
        <a:p>
          <a:r>
            <a:rPr lang="cs-CZ" sz="2600" dirty="0"/>
            <a:t>Pozitivní dopad na psychické zdraví</a:t>
          </a:r>
          <a:endParaRPr lang="en-US" sz="2600" dirty="0"/>
        </a:p>
      </dgm:t>
    </dgm:pt>
    <dgm:pt modelId="{14F26AE9-2D04-4703-8C53-29986DE1FB95}" type="parTrans" cxnId="{CFB6763B-564F-486C-A301-C6C1926698A1}">
      <dgm:prSet/>
      <dgm:spPr/>
      <dgm:t>
        <a:bodyPr/>
        <a:lstStyle/>
        <a:p>
          <a:endParaRPr lang="en-US"/>
        </a:p>
      </dgm:t>
    </dgm:pt>
    <dgm:pt modelId="{4AD6B0C3-BEEA-4F2E-95D2-8E5967FB11BB}" type="sibTrans" cxnId="{CFB6763B-564F-486C-A301-C6C1926698A1}">
      <dgm:prSet/>
      <dgm:spPr/>
      <dgm:t>
        <a:bodyPr/>
        <a:lstStyle/>
        <a:p>
          <a:endParaRPr lang="en-US"/>
        </a:p>
      </dgm:t>
    </dgm:pt>
    <dgm:pt modelId="{AB6CBFE3-9CC8-481B-B0B8-37C8E6E98EB5}">
      <dgm:prSet/>
      <dgm:spPr/>
      <dgm:t>
        <a:bodyPr/>
        <a:lstStyle/>
        <a:p>
          <a:r>
            <a:rPr lang="cs-CZ" dirty="0"/>
            <a:t>Rozšiřitelnost</a:t>
          </a:r>
          <a:endParaRPr lang="en-US" dirty="0"/>
        </a:p>
      </dgm:t>
    </dgm:pt>
    <dgm:pt modelId="{A86B4C00-1CEB-49E7-9FDD-94FE7ADFD998}" type="parTrans" cxnId="{7BF71DF0-84F0-45D9-83B0-9D74A5692DD7}">
      <dgm:prSet/>
      <dgm:spPr/>
      <dgm:t>
        <a:bodyPr/>
        <a:lstStyle/>
        <a:p>
          <a:endParaRPr lang="en-US"/>
        </a:p>
      </dgm:t>
    </dgm:pt>
    <dgm:pt modelId="{9674874D-72C3-44F2-AD03-EC9C76632FFA}" type="sibTrans" cxnId="{7BF71DF0-84F0-45D9-83B0-9D74A5692DD7}">
      <dgm:prSet/>
      <dgm:spPr/>
      <dgm:t>
        <a:bodyPr/>
        <a:lstStyle/>
        <a:p>
          <a:endParaRPr lang="en-US"/>
        </a:p>
      </dgm:t>
    </dgm:pt>
    <dgm:pt modelId="{EC44F52B-87D0-49FD-9C96-60FE65A38DA2}">
      <dgm:prSet custT="1"/>
      <dgm:spPr/>
      <dgm:t>
        <a:bodyPr/>
        <a:lstStyle/>
        <a:p>
          <a:r>
            <a:rPr lang="cs-CZ" sz="2000" dirty="0"/>
            <a:t>Do dalších oblastí</a:t>
          </a:r>
          <a:endParaRPr lang="en-US" sz="2000" dirty="0"/>
        </a:p>
      </dgm:t>
    </dgm:pt>
    <dgm:pt modelId="{04DD5061-7A39-4744-BF7D-9D2184D812B1}" type="parTrans" cxnId="{80464BA6-1FAF-42DC-B58B-85C573B80152}">
      <dgm:prSet/>
      <dgm:spPr/>
      <dgm:t>
        <a:bodyPr/>
        <a:lstStyle/>
        <a:p>
          <a:endParaRPr lang="en-US"/>
        </a:p>
      </dgm:t>
    </dgm:pt>
    <dgm:pt modelId="{EED6D348-8F20-447E-A6F2-18AF6C91CF3F}" type="sibTrans" cxnId="{80464BA6-1FAF-42DC-B58B-85C573B80152}">
      <dgm:prSet/>
      <dgm:spPr/>
      <dgm:t>
        <a:bodyPr/>
        <a:lstStyle/>
        <a:p>
          <a:endParaRPr lang="en-US"/>
        </a:p>
      </dgm:t>
    </dgm:pt>
    <dgm:pt modelId="{6F7FE7AA-CFAD-438C-A0A3-6F7F6D0947C5}">
      <dgm:prSet custT="1"/>
      <dgm:spPr/>
      <dgm:t>
        <a:bodyPr/>
        <a:lstStyle/>
        <a:p>
          <a:r>
            <a:rPr lang="cs-CZ" sz="2000" dirty="0"/>
            <a:t>Pro další skupiny uživatelů</a:t>
          </a:r>
          <a:endParaRPr lang="en-US" sz="2000" dirty="0"/>
        </a:p>
      </dgm:t>
    </dgm:pt>
    <dgm:pt modelId="{3C1CBE23-8DB4-4A94-8319-A8FC1BEDBA2D}" type="parTrans" cxnId="{5460075F-9851-41D6-ADE7-8F90D27FE7FC}">
      <dgm:prSet/>
      <dgm:spPr/>
      <dgm:t>
        <a:bodyPr/>
        <a:lstStyle/>
        <a:p>
          <a:endParaRPr lang="en-US"/>
        </a:p>
      </dgm:t>
    </dgm:pt>
    <dgm:pt modelId="{8A78F15E-DDB8-4A6C-B711-2E1C6B0C007F}" type="sibTrans" cxnId="{5460075F-9851-41D6-ADE7-8F90D27FE7FC}">
      <dgm:prSet/>
      <dgm:spPr/>
      <dgm:t>
        <a:bodyPr/>
        <a:lstStyle/>
        <a:p>
          <a:endParaRPr lang="en-US"/>
        </a:p>
      </dgm:t>
    </dgm:pt>
    <dgm:pt modelId="{B2CFEF8C-F5A0-466A-B541-3FD2F71DFF29}">
      <dgm:prSet/>
      <dgm:spPr/>
      <dgm:t>
        <a:bodyPr/>
        <a:lstStyle/>
        <a:p>
          <a:r>
            <a:rPr lang="cs-CZ"/>
            <a:t>Personalizace</a:t>
          </a:r>
          <a:endParaRPr lang="en-US"/>
        </a:p>
      </dgm:t>
    </dgm:pt>
    <dgm:pt modelId="{38215645-0BA7-4B7C-949B-8D8732DC942A}" type="parTrans" cxnId="{A860A005-B461-43F1-8E4E-C24B9C2E5445}">
      <dgm:prSet/>
      <dgm:spPr/>
      <dgm:t>
        <a:bodyPr/>
        <a:lstStyle/>
        <a:p>
          <a:endParaRPr lang="en-US"/>
        </a:p>
      </dgm:t>
    </dgm:pt>
    <dgm:pt modelId="{7C4DDCAA-5348-4B04-973B-6C7D3FB814B8}" type="sibTrans" cxnId="{A860A005-B461-43F1-8E4E-C24B9C2E5445}">
      <dgm:prSet/>
      <dgm:spPr/>
      <dgm:t>
        <a:bodyPr/>
        <a:lstStyle/>
        <a:p>
          <a:endParaRPr lang="en-US"/>
        </a:p>
      </dgm:t>
    </dgm:pt>
    <dgm:pt modelId="{F4BF4597-E5DA-324A-B030-E4877AF62DF0}" type="pres">
      <dgm:prSet presAssocID="{030B3DC1-91EE-4644-BF5E-C219BB48CBE9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4853C31-298C-E44F-9E05-09EB2DAA2F80}" type="pres">
      <dgm:prSet presAssocID="{F58587AB-EEFC-4194-9479-72227C011C4F}" presName="root1" presStyleCnt="0"/>
      <dgm:spPr/>
    </dgm:pt>
    <dgm:pt modelId="{F76E6393-7758-7643-A328-3440B9080007}" type="pres">
      <dgm:prSet presAssocID="{F58587AB-EEFC-4194-9479-72227C011C4F}" presName="LevelOneTextNode" presStyleLbl="node0" presStyleIdx="0" presStyleCnt="3">
        <dgm:presLayoutVars>
          <dgm:chPref val="3"/>
        </dgm:presLayoutVars>
      </dgm:prSet>
      <dgm:spPr/>
    </dgm:pt>
    <dgm:pt modelId="{973FA628-EE0A-B64F-8FAE-5D77F57E281D}" type="pres">
      <dgm:prSet presAssocID="{F58587AB-EEFC-4194-9479-72227C011C4F}" presName="level2hierChild" presStyleCnt="0"/>
      <dgm:spPr/>
    </dgm:pt>
    <dgm:pt modelId="{5779436A-422E-874C-80DA-A40C7EC1C70F}" type="pres">
      <dgm:prSet presAssocID="{AB6CBFE3-9CC8-481B-B0B8-37C8E6E98EB5}" presName="root1" presStyleCnt="0"/>
      <dgm:spPr/>
    </dgm:pt>
    <dgm:pt modelId="{72BE20E1-7BA4-2B46-A5A7-671AD2E515E4}" type="pres">
      <dgm:prSet presAssocID="{AB6CBFE3-9CC8-481B-B0B8-37C8E6E98EB5}" presName="LevelOneTextNode" presStyleLbl="node0" presStyleIdx="1" presStyleCnt="3">
        <dgm:presLayoutVars>
          <dgm:chPref val="3"/>
        </dgm:presLayoutVars>
      </dgm:prSet>
      <dgm:spPr/>
    </dgm:pt>
    <dgm:pt modelId="{99551FCE-92C3-C44C-8D05-D93CA0E47F6A}" type="pres">
      <dgm:prSet presAssocID="{AB6CBFE3-9CC8-481B-B0B8-37C8E6E98EB5}" presName="level2hierChild" presStyleCnt="0"/>
      <dgm:spPr/>
    </dgm:pt>
    <dgm:pt modelId="{1D685928-E9D8-EC48-B5F0-069FA3DA1601}" type="pres">
      <dgm:prSet presAssocID="{04DD5061-7A39-4744-BF7D-9D2184D812B1}" presName="conn2-1" presStyleLbl="parChTrans1D2" presStyleIdx="0" presStyleCnt="2"/>
      <dgm:spPr/>
    </dgm:pt>
    <dgm:pt modelId="{0FB2A3C9-13E4-E84F-AA34-2C45ED988E72}" type="pres">
      <dgm:prSet presAssocID="{04DD5061-7A39-4744-BF7D-9D2184D812B1}" presName="connTx" presStyleLbl="parChTrans1D2" presStyleIdx="0" presStyleCnt="2"/>
      <dgm:spPr/>
    </dgm:pt>
    <dgm:pt modelId="{31A1AE7F-9A16-4341-9B17-AD60B30FA6F9}" type="pres">
      <dgm:prSet presAssocID="{EC44F52B-87D0-49FD-9C96-60FE65A38DA2}" presName="root2" presStyleCnt="0"/>
      <dgm:spPr/>
    </dgm:pt>
    <dgm:pt modelId="{E1802DDC-779C-AE40-9F3C-F39E349C60C3}" type="pres">
      <dgm:prSet presAssocID="{EC44F52B-87D0-49FD-9C96-60FE65A38DA2}" presName="LevelTwoTextNode" presStyleLbl="node2" presStyleIdx="0" presStyleCnt="2">
        <dgm:presLayoutVars>
          <dgm:chPref val="3"/>
        </dgm:presLayoutVars>
      </dgm:prSet>
      <dgm:spPr/>
    </dgm:pt>
    <dgm:pt modelId="{C4D3FCE9-7D60-9D44-BA84-6ACC99FC2722}" type="pres">
      <dgm:prSet presAssocID="{EC44F52B-87D0-49FD-9C96-60FE65A38DA2}" presName="level3hierChild" presStyleCnt="0"/>
      <dgm:spPr/>
    </dgm:pt>
    <dgm:pt modelId="{8DA3B51E-7A66-094C-B6C9-17D68DE176BB}" type="pres">
      <dgm:prSet presAssocID="{3C1CBE23-8DB4-4A94-8319-A8FC1BEDBA2D}" presName="conn2-1" presStyleLbl="parChTrans1D2" presStyleIdx="1" presStyleCnt="2"/>
      <dgm:spPr/>
    </dgm:pt>
    <dgm:pt modelId="{D728B284-8B63-6D48-B077-182D28ECEFA3}" type="pres">
      <dgm:prSet presAssocID="{3C1CBE23-8DB4-4A94-8319-A8FC1BEDBA2D}" presName="connTx" presStyleLbl="parChTrans1D2" presStyleIdx="1" presStyleCnt="2"/>
      <dgm:spPr/>
    </dgm:pt>
    <dgm:pt modelId="{235F0326-CA6A-1545-A949-490B09868588}" type="pres">
      <dgm:prSet presAssocID="{6F7FE7AA-CFAD-438C-A0A3-6F7F6D0947C5}" presName="root2" presStyleCnt="0"/>
      <dgm:spPr/>
    </dgm:pt>
    <dgm:pt modelId="{C8234674-F49C-EF49-A2A7-79C55E9F77A1}" type="pres">
      <dgm:prSet presAssocID="{6F7FE7AA-CFAD-438C-A0A3-6F7F6D0947C5}" presName="LevelTwoTextNode" presStyleLbl="node2" presStyleIdx="1" presStyleCnt="2">
        <dgm:presLayoutVars>
          <dgm:chPref val="3"/>
        </dgm:presLayoutVars>
      </dgm:prSet>
      <dgm:spPr/>
    </dgm:pt>
    <dgm:pt modelId="{13B6A9CB-86A5-734D-A89B-74D0F68AF5A9}" type="pres">
      <dgm:prSet presAssocID="{6F7FE7AA-CFAD-438C-A0A3-6F7F6D0947C5}" presName="level3hierChild" presStyleCnt="0"/>
      <dgm:spPr/>
    </dgm:pt>
    <dgm:pt modelId="{06D31109-9568-7B41-AA4A-0D3B1386A0B3}" type="pres">
      <dgm:prSet presAssocID="{B2CFEF8C-F5A0-466A-B541-3FD2F71DFF29}" presName="root1" presStyleCnt="0"/>
      <dgm:spPr/>
    </dgm:pt>
    <dgm:pt modelId="{217836C5-A6CB-0043-B9F7-23DE01F5221A}" type="pres">
      <dgm:prSet presAssocID="{B2CFEF8C-F5A0-466A-B541-3FD2F71DFF29}" presName="LevelOneTextNode" presStyleLbl="node0" presStyleIdx="2" presStyleCnt="3">
        <dgm:presLayoutVars>
          <dgm:chPref val="3"/>
        </dgm:presLayoutVars>
      </dgm:prSet>
      <dgm:spPr/>
    </dgm:pt>
    <dgm:pt modelId="{0DE38342-4010-4E48-B87E-A23C3883A058}" type="pres">
      <dgm:prSet presAssocID="{B2CFEF8C-F5A0-466A-B541-3FD2F71DFF29}" presName="level2hierChild" presStyleCnt="0"/>
      <dgm:spPr/>
    </dgm:pt>
  </dgm:ptLst>
  <dgm:cxnLst>
    <dgm:cxn modelId="{A860A005-B461-43F1-8E4E-C24B9C2E5445}" srcId="{030B3DC1-91EE-4644-BF5E-C219BB48CBE9}" destId="{B2CFEF8C-F5A0-466A-B541-3FD2F71DFF29}" srcOrd="2" destOrd="0" parTransId="{38215645-0BA7-4B7C-949B-8D8732DC942A}" sibTransId="{7C4DDCAA-5348-4B04-973B-6C7D3FB814B8}"/>
    <dgm:cxn modelId="{2B3D330E-4D18-174D-AAA3-709B4C6C245D}" type="presOf" srcId="{B2CFEF8C-F5A0-466A-B541-3FD2F71DFF29}" destId="{217836C5-A6CB-0043-B9F7-23DE01F5221A}" srcOrd="0" destOrd="0" presId="urn:microsoft.com/office/officeart/2005/8/layout/hierarchy2"/>
    <dgm:cxn modelId="{E56D6216-287C-0545-8BA6-EF76E25AEF5C}" type="presOf" srcId="{04DD5061-7A39-4744-BF7D-9D2184D812B1}" destId="{1D685928-E9D8-EC48-B5F0-069FA3DA1601}" srcOrd="0" destOrd="0" presId="urn:microsoft.com/office/officeart/2005/8/layout/hierarchy2"/>
    <dgm:cxn modelId="{78913D18-6AAE-214C-9952-5A3DE5B6AEE5}" type="presOf" srcId="{AB6CBFE3-9CC8-481B-B0B8-37C8E6E98EB5}" destId="{72BE20E1-7BA4-2B46-A5A7-671AD2E515E4}" srcOrd="0" destOrd="0" presId="urn:microsoft.com/office/officeart/2005/8/layout/hierarchy2"/>
    <dgm:cxn modelId="{3C145329-09F6-FD4C-9B93-E709065DA1EE}" type="presOf" srcId="{3C1CBE23-8DB4-4A94-8319-A8FC1BEDBA2D}" destId="{8DA3B51E-7A66-094C-B6C9-17D68DE176BB}" srcOrd="0" destOrd="0" presId="urn:microsoft.com/office/officeart/2005/8/layout/hierarchy2"/>
    <dgm:cxn modelId="{CFB6763B-564F-486C-A301-C6C1926698A1}" srcId="{030B3DC1-91EE-4644-BF5E-C219BB48CBE9}" destId="{F58587AB-EEFC-4194-9479-72227C011C4F}" srcOrd="0" destOrd="0" parTransId="{14F26AE9-2D04-4703-8C53-29986DE1FB95}" sibTransId="{4AD6B0C3-BEEA-4F2E-95D2-8E5967FB11BB}"/>
    <dgm:cxn modelId="{E29C774B-1678-8741-99EF-7CE2E4F58E22}" type="presOf" srcId="{030B3DC1-91EE-4644-BF5E-C219BB48CBE9}" destId="{F4BF4597-E5DA-324A-B030-E4877AF62DF0}" srcOrd="0" destOrd="0" presId="urn:microsoft.com/office/officeart/2005/8/layout/hierarchy2"/>
    <dgm:cxn modelId="{CBCE8052-FD32-3146-A42D-3FA1E2D8BF2E}" type="presOf" srcId="{6F7FE7AA-CFAD-438C-A0A3-6F7F6D0947C5}" destId="{C8234674-F49C-EF49-A2A7-79C55E9F77A1}" srcOrd="0" destOrd="0" presId="urn:microsoft.com/office/officeart/2005/8/layout/hierarchy2"/>
    <dgm:cxn modelId="{5460075F-9851-41D6-ADE7-8F90D27FE7FC}" srcId="{AB6CBFE3-9CC8-481B-B0B8-37C8E6E98EB5}" destId="{6F7FE7AA-CFAD-438C-A0A3-6F7F6D0947C5}" srcOrd="1" destOrd="0" parTransId="{3C1CBE23-8DB4-4A94-8319-A8FC1BEDBA2D}" sibTransId="{8A78F15E-DDB8-4A6C-B711-2E1C6B0C007F}"/>
    <dgm:cxn modelId="{F1BAF965-2C16-654E-A615-7103951504B2}" type="presOf" srcId="{EC44F52B-87D0-49FD-9C96-60FE65A38DA2}" destId="{E1802DDC-779C-AE40-9F3C-F39E349C60C3}" srcOrd="0" destOrd="0" presId="urn:microsoft.com/office/officeart/2005/8/layout/hierarchy2"/>
    <dgm:cxn modelId="{C2859770-8FC4-D04C-A546-DBF4B22CE9A6}" type="presOf" srcId="{04DD5061-7A39-4744-BF7D-9D2184D812B1}" destId="{0FB2A3C9-13E4-E84F-AA34-2C45ED988E72}" srcOrd="1" destOrd="0" presId="urn:microsoft.com/office/officeart/2005/8/layout/hierarchy2"/>
    <dgm:cxn modelId="{E2626484-7DDD-FC4C-B380-B98BA02A38C9}" type="presOf" srcId="{F58587AB-EEFC-4194-9479-72227C011C4F}" destId="{F76E6393-7758-7643-A328-3440B9080007}" srcOrd="0" destOrd="0" presId="urn:microsoft.com/office/officeart/2005/8/layout/hierarchy2"/>
    <dgm:cxn modelId="{0A69ED9B-2A99-254C-A95D-CFBDDBEDAA5C}" type="presOf" srcId="{3C1CBE23-8DB4-4A94-8319-A8FC1BEDBA2D}" destId="{D728B284-8B63-6D48-B077-182D28ECEFA3}" srcOrd="1" destOrd="0" presId="urn:microsoft.com/office/officeart/2005/8/layout/hierarchy2"/>
    <dgm:cxn modelId="{80464BA6-1FAF-42DC-B58B-85C573B80152}" srcId="{AB6CBFE3-9CC8-481B-B0B8-37C8E6E98EB5}" destId="{EC44F52B-87D0-49FD-9C96-60FE65A38DA2}" srcOrd="0" destOrd="0" parTransId="{04DD5061-7A39-4744-BF7D-9D2184D812B1}" sibTransId="{EED6D348-8F20-447E-A6F2-18AF6C91CF3F}"/>
    <dgm:cxn modelId="{7BF71DF0-84F0-45D9-83B0-9D74A5692DD7}" srcId="{030B3DC1-91EE-4644-BF5E-C219BB48CBE9}" destId="{AB6CBFE3-9CC8-481B-B0B8-37C8E6E98EB5}" srcOrd="1" destOrd="0" parTransId="{A86B4C00-1CEB-49E7-9FDD-94FE7ADFD998}" sibTransId="{9674874D-72C3-44F2-AD03-EC9C76632FFA}"/>
    <dgm:cxn modelId="{57865653-5A88-BA46-94D7-80257C00BC06}" type="presParOf" srcId="{F4BF4597-E5DA-324A-B030-E4877AF62DF0}" destId="{B4853C31-298C-E44F-9E05-09EB2DAA2F80}" srcOrd="0" destOrd="0" presId="urn:microsoft.com/office/officeart/2005/8/layout/hierarchy2"/>
    <dgm:cxn modelId="{CFE24743-9EE1-8B42-90D0-CF6F52DCED55}" type="presParOf" srcId="{B4853C31-298C-E44F-9E05-09EB2DAA2F80}" destId="{F76E6393-7758-7643-A328-3440B9080007}" srcOrd="0" destOrd="0" presId="urn:microsoft.com/office/officeart/2005/8/layout/hierarchy2"/>
    <dgm:cxn modelId="{0587C054-90BC-7D40-9DC6-25E49CE4AF0A}" type="presParOf" srcId="{B4853C31-298C-E44F-9E05-09EB2DAA2F80}" destId="{973FA628-EE0A-B64F-8FAE-5D77F57E281D}" srcOrd="1" destOrd="0" presId="urn:microsoft.com/office/officeart/2005/8/layout/hierarchy2"/>
    <dgm:cxn modelId="{5110F352-4D8F-D140-A331-745EE1C57E62}" type="presParOf" srcId="{F4BF4597-E5DA-324A-B030-E4877AF62DF0}" destId="{5779436A-422E-874C-80DA-A40C7EC1C70F}" srcOrd="1" destOrd="0" presId="urn:microsoft.com/office/officeart/2005/8/layout/hierarchy2"/>
    <dgm:cxn modelId="{3D68CF20-4A9A-BB45-A3F5-2BBD7C37D183}" type="presParOf" srcId="{5779436A-422E-874C-80DA-A40C7EC1C70F}" destId="{72BE20E1-7BA4-2B46-A5A7-671AD2E515E4}" srcOrd="0" destOrd="0" presId="urn:microsoft.com/office/officeart/2005/8/layout/hierarchy2"/>
    <dgm:cxn modelId="{80D48164-9F1D-6D43-A5DC-1E9B5BBBB33C}" type="presParOf" srcId="{5779436A-422E-874C-80DA-A40C7EC1C70F}" destId="{99551FCE-92C3-C44C-8D05-D93CA0E47F6A}" srcOrd="1" destOrd="0" presId="urn:microsoft.com/office/officeart/2005/8/layout/hierarchy2"/>
    <dgm:cxn modelId="{12C3862A-5F30-0341-BEE0-B4455A01EAE8}" type="presParOf" srcId="{99551FCE-92C3-C44C-8D05-D93CA0E47F6A}" destId="{1D685928-E9D8-EC48-B5F0-069FA3DA1601}" srcOrd="0" destOrd="0" presId="urn:microsoft.com/office/officeart/2005/8/layout/hierarchy2"/>
    <dgm:cxn modelId="{136821F4-C835-F540-813A-841C6F1B0402}" type="presParOf" srcId="{1D685928-E9D8-EC48-B5F0-069FA3DA1601}" destId="{0FB2A3C9-13E4-E84F-AA34-2C45ED988E72}" srcOrd="0" destOrd="0" presId="urn:microsoft.com/office/officeart/2005/8/layout/hierarchy2"/>
    <dgm:cxn modelId="{5594714C-0356-5343-A846-94A64550DAEC}" type="presParOf" srcId="{99551FCE-92C3-C44C-8D05-D93CA0E47F6A}" destId="{31A1AE7F-9A16-4341-9B17-AD60B30FA6F9}" srcOrd="1" destOrd="0" presId="urn:microsoft.com/office/officeart/2005/8/layout/hierarchy2"/>
    <dgm:cxn modelId="{39EDA4EE-21B0-174E-95A4-BAF4E6C16A5B}" type="presParOf" srcId="{31A1AE7F-9A16-4341-9B17-AD60B30FA6F9}" destId="{E1802DDC-779C-AE40-9F3C-F39E349C60C3}" srcOrd="0" destOrd="0" presId="urn:microsoft.com/office/officeart/2005/8/layout/hierarchy2"/>
    <dgm:cxn modelId="{49F6C37C-6EFB-2D4D-B3CE-B1F41543A816}" type="presParOf" srcId="{31A1AE7F-9A16-4341-9B17-AD60B30FA6F9}" destId="{C4D3FCE9-7D60-9D44-BA84-6ACC99FC2722}" srcOrd="1" destOrd="0" presId="urn:microsoft.com/office/officeart/2005/8/layout/hierarchy2"/>
    <dgm:cxn modelId="{5FA189AF-44A6-5240-9EBE-193EC790830A}" type="presParOf" srcId="{99551FCE-92C3-C44C-8D05-D93CA0E47F6A}" destId="{8DA3B51E-7A66-094C-B6C9-17D68DE176BB}" srcOrd="2" destOrd="0" presId="urn:microsoft.com/office/officeart/2005/8/layout/hierarchy2"/>
    <dgm:cxn modelId="{9979C139-972F-4847-94B5-51BB1DCC96CD}" type="presParOf" srcId="{8DA3B51E-7A66-094C-B6C9-17D68DE176BB}" destId="{D728B284-8B63-6D48-B077-182D28ECEFA3}" srcOrd="0" destOrd="0" presId="urn:microsoft.com/office/officeart/2005/8/layout/hierarchy2"/>
    <dgm:cxn modelId="{6087E874-0FF4-EE40-9A60-ED56D4786880}" type="presParOf" srcId="{99551FCE-92C3-C44C-8D05-D93CA0E47F6A}" destId="{235F0326-CA6A-1545-A949-490B09868588}" srcOrd="3" destOrd="0" presId="urn:microsoft.com/office/officeart/2005/8/layout/hierarchy2"/>
    <dgm:cxn modelId="{95D1B393-E73B-504C-99AA-1A9BC0AEC296}" type="presParOf" srcId="{235F0326-CA6A-1545-A949-490B09868588}" destId="{C8234674-F49C-EF49-A2A7-79C55E9F77A1}" srcOrd="0" destOrd="0" presId="urn:microsoft.com/office/officeart/2005/8/layout/hierarchy2"/>
    <dgm:cxn modelId="{C3C9B5F0-39F6-0E45-8DDA-93313FA7F0CB}" type="presParOf" srcId="{235F0326-CA6A-1545-A949-490B09868588}" destId="{13B6A9CB-86A5-734D-A89B-74D0F68AF5A9}" srcOrd="1" destOrd="0" presId="urn:microsoft.com/office/officeart/2005/8/layout/hierarchy2"/>
    <dgm:cxn modelId="{5197C00D-DB0D-F546-AC10-72B8D1CE84CD}" type="presParOf" srcId="{F4BF4597-E5DA-324A-B030-E4877AF62DF0}" destId="{06D31109-9568-7B41-AA4A-0D3B1386A0B3}" srcOrd="2" destOrd="0" presId="urn:microsoft.com/office/officeart/2005/8/layout/hierarchy2"/>
    <dgm:cxn modelId="{BBDC3842-5C0A-3845-8039-DC14969BA69E}" type="presParOf" srcId="{06D31109-9568-7B41-AA4A-0D3B1386A0B3}" destId="{217836C5-A6CB-0043-B9F7-23DE01F5221A}" srcOrd="0" destOrd="0" presId="urn:microsoft.com/office/officeart/2005/8/layout/hierarchy2"/>
    <dgm:cxn modelId="{B191E215-8E1D-C54F-9466-879D39C1A05D}" type="presParOf" srcId="{06D31109-9568-7B41-AA4A-0D3B1386A0B3}" destId="{0DE38342-4010-4E48-B87E-A23C3883A05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F6AE801-23FD-4D2F-BB8B-4DE6E63E5C72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CCA636-3949-4E1D-8CF0-19859ECFC34D}">
      <dgm:prSet custT="1"/>
      <dgm:spPr/>
      <dgm:t>
        <a:bodyPr/>
        <a:lstStyle/>
        <a:p>
          <a:pPr algn="ctr">
            <a:lnSpc>
              <a:spcPct val="100000"/>
            </a:lnSpc>
            <a:defRPr b="1"/>
          </a:pPr>
          <a:r>
            <a:rPr lang="cs-CZ" sz="2000" dirty="0"/>
            <a:t>Hráči </a:t>
          </a:r>
          <a:r>
            <a:rPr lang="cs-CZ" sz="2000" dirty="0" err="1"/>
            <a:t>geolocation-based</a:t>
          </a:r>
          <a:r>
            <a:rPr lang="cs-CZ" sz="2000" dirty="0"/>
            <a:t> her</a:t>
          </a:r>
          <a:endParaRPr lang="en-US" sz="2000" dirty="0"/>
        </a:p>
      </dgm:t>
    </dgm:pt>
    <dgm:pt modelId="{C3F8034B-E5B6-46EA-85CB-4AC808B10BFC}" type="parTrans" cxnId="{D340F3FA-9809-4238-83CA-AD694359F20D}">
      <dgm:prSet/>
      <dgm:spPr/>
      <dgm:t>
        <a:bodyPr/>
        <a:lstStyle/>
        <a:p>
          <a:endParaRPr lang="en-US"/>
        </a:p>
      </dgm:t>
    </dgm:pt>
    <dgm:pt modelId="{15F47D75-3833-4884-B484-FA05A0E4117C}" type="sibTrans" cxnId="{D340F3FA-9809-4238-83CA-AD694359F20D}">
      <dgm:prSet/>
      <dgm:spPr/>
      <dgm:t>
        <a:bodyPr/>
        <a:lstStyle/>
        <a:p>
          <a:endParaRPr lang="en-US"/>
        </a:p>
      </dgm:t>
    </dgm:pt>
    <dgm:pt modelId="{E903F2C7-9BD2-407D-A9ED-F0D275DF2F20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cs-CZ" sz="2000" dirty="0"/>
            <a:t>Geocaching, Pokémon Go</a:t>
          </a:r>
          <a:endParaRPr lang="en-US" sz="2000" dirty="0"/>
        </a:p>
      </dgm:t>
    </dgm:pt>
    <dgm:pt modelId="{2D9E5B5A-1E1B-4613-AC47-B99EA992BBA9}" type="parTrans" cxnId="{84A23926-E504-4028-ABDB-D64245585CF2}">
      <dgm:prSet/>
      <dgm:spPr/>
      <dgm:t>
        <a:bodyPr/>
        <a:lstStyle/>
        <a:p>
          <a:endParaRPr lang="en-US"/>
        </a:p>
      </dgm:t>
    </dgm:pt>
    <dgm:pt modelId="{58D05AF5-D221-4D48-B672-316B99545A26}" type="sibTrans" cxnId="{84A23926-E504-4028-ABDB-D64245585CF2}">
      <dgm:prSet/>
      <dgm:spPr/>
      <dgm:t>
        <a:bodyPr/>
        <a:lstStyle/>
        <a:p>
          <a:endParaRPr lang="en-US"/>
        </a:p>
      </dgm:t>
    </dgm:pt>
    <dgm:pt modelId="{FA7897CD-CDE1-4F85-A1F5-13F890D49E6F}">
      <dgm:prSet custT="1"/>
      <dgm:spPr/>
      <dgm:t>
        <a:bodyPr/>
        <a:lstStyle/>
        <a:p>
          <a:pPr algn="ctr">
            <a:lnSpc>
              <a:spcPct val="100000"/>
            </a:lnSpc>
            <a:defRPr b="1"/>
          </a:pPr>
          <a:r>
            <a:rPr lang="cs-CZ" sz="2000" dirty="0"/>
            <a:t>Spolupráce s partnery</a:t>
          </a:r>
          <a:endParaRPr lang="en-US" sz="2000" dirty="0"/>
        </a:p>
      </dgm:t>
    </dgm:pt>
    <dgm:pt modelId="{4D3C92CD-430D-403D-ADE9-FF992405BB7A}" type="parTrans" cxnId="{335B3FAF-9615-4722-AAB4-69CC8E999503}">
      <dgm:prSet/>
      <dgm:spPr/>
      <dgm:t>
        <a:bodyPr/>
        <a:lstStyle/>
        <a:p>
          <a:endParaRPr lang="en-US"/>
        </a:p>
      </dgm:t>
    </dgm:pt>
    <dgm:pt modelId="{4E2146CF-D0A7-4C8B-A7F0-976C7ABFFA2F}" type="sibTrans" cxnId="{335B3FAF-9615-4722-AAB4-69CC8E999503}">
      <dgm:prSet/>
      <dgm:spPr/>
      <dgm:t>
        <a:bodyPr/>
        <a:lstStyle/>
        <a:p>
          <a:endParaRPr lang="en-US"/>
        </a:p>
      </dgm:t>
    </dgm:pt>
    <dgm:pt modelId="{A7B4A1F2-938B-421B-ABC2-2326C107B96F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cs-CZ" sz="2000" dirty="0"/>
            <a:t>Partnerství u point-</a:t>
          </a:r>
          <a:r>
            <a:rPr lang="cs-CZ" sz="2000" dirty="0" err="1"/>
            <a:t>of</a:t>
          </a:r>
          <a:r>
            <a:rPr lang="cs-CZ" sz="2000" dirty="0"/>
            <a:t>-</a:t>
          </a:r>
          <a:r>
            <a:rPr lang="cs-CZ" sz="2000" dirty="0" err="1"/>
            <a:t>interest</a:t>
          </a:r>
          <a:r>
            <a:rPr lang="cs-CZ" sz="2000" dirty="0"/>
            <a:t> provozovatelů</a:t>
          </a:r>
          <a:endParaRPr lang="en-US" sz="2000" dirty="0"/>
        </a:p>
      </dgm:t>
    </dgm:pt>
    <dgm:pt modelId="{4558A681-8495-4931-B59A-DC6E847F8E3E}" type="parTrans" cxnId="{EF10EFA2-F451-401E-BF71-0B9CFEC1CDCD}">
      <dgm:prSet/>
      <dgm:spPr/>
      <dgm:t>
        <a:bodyPr/>
        <a:lstStyle/>
        <a:p>
          <a:endParaRPr lang="en-US"/>
        </a:p>
      </dgm:t>
    </dgm:pt>
    <dgm:pt modelId="{03FA89D2-153D-492D-91E7-A2327F76DEAC}" type="sibTrans" cxnId="{EF10EFA2-F451-401E-BF71-0B9CFEC1CDCD}">
      <dgm:prSet/>
      <dgm:spPr/>
      <dgm:t>
        <a:bodyPr/>
        <a:lstStyle/>
        <a:p>
          <a:endParaRPr lang="en-US"/>
        </a:p>
      </dgm:t>
    </dgm:pt>
    <dgm:pt modelId="{5E099924-F503-456F-8298-36BF51BA15CB}" type="pres">
      <dgm:prSet presAssocID="{9F6AE801-23FD-4D2F-BB8B-4DE6E63E5C72}" presName="root" presStyleCnt="0">
        <dgm:presLayoutVars>
          <dgm:dir/>
          <dgm:resizeHandles val="exact"/>
        </dgm:presLayoutVars>
      </dgm:prSet>
      <dgm:spPr/>
    </dgm:pt>
    <dgm:pt modelId="{6B1EEE65-5E22-4B4D-A217-DDDB8AA0C8BB}" type="pres">
      <dgm:prSet presAssocID="{6CCCA636-3949-4E1D-8CF0-19859ECFC34D}" presName="compNode" presStyleCnt="0"/>
      <dgm:spPr/>
    </dgm:pt>
    <dgm:pt modelId="{2945D323-1789-4764-95E2-498C626D8CAB}" type="pres">
      <dgm:prSet presAssocID="{6CCCA636-3949-4E1D-8CF0-19859ECFC34D}" presName="iconRect" presStyleLbl="node1" presStyleIdx="0" presStyleCnt="2" custLinFactNeighborX="82185" custLinFactNeighborY="107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nosaur Footprints"/>
        </a:ext>
      </dgm:extLst>
    </dgm:pt>
    <dgm:pt modelId="{7CF24D91-DA97-44D7-8100-BECC1E457FAA}" type="pres">
      <dgm:prSet presAssocID="{6CCCA636-3949-4E1D-8CF0-19859ECFC34D}" presName="iconSpace" presStyleCnt="0"/>
      <dgm:spPr/>
    </dgm:pt>
    <dgm:pt modelId="{8B2C147D-A89D-4C7D-B4E8-609933C37FF0}" type="pres">
      <dgm:prSet presAssocID="{6CCCA636-3949-4E1D-8CF0-19859ECFC34D}" presName="parTx" presStyleLbl="revTx" presStyleIdx="0" presStyleCnt="4">
        <dgm:presLayoutVars>
          <dgm:chMax val="0"/>
          <dgm:chPref val="0"/>
        </dgm:presLayoutVars>
      </dgm:prSet>
      <dgm:spPr/>
    </dgm:pt>
    <dgm:pt modelId="{27AC4084-9B5A-4381-A921-8F7D61712B9C}" type="pres">
      <dgm:prSet presAssocID="{6CCCA636-3949-4E1D-8CF0-19859ECFC34D}" presName="txSpace" presStyleCnt="0"/>
      <dgm:spPr/>
    </dgm:pt>
    <dgm:pt modelId="{FC3F5AF0-5DB4-4635-81BB-AED2F869E45F}" type="pres">
      <dgm:prSet presAssocID="{6CCCA636-3949-4E1D-8CF0-19859ECFC34D}" presName="desTx" presStyleLbl="revTx" presStyleIdx="1" presStyleCnt="4">
        <dgm:presLayoutVars/>
      </dgm:prSet>
      <dgm:spPr/>
    </dgm:pt>
    <dgm:pt modelId="{8AE644E3-4DF9-44E7-BDDF-2DF1B1703B92}" type="pres">
      <dgm:prSet presAssocID="{15F47D75-3833-4884-B484-FA05A0E4117C}" presName="sibTrans" presStyleCnt="0"/>
      <dgm:spPr/>
    </dgm:pt>
    <dgm:pt modelId="{D1F05BE0-6B11-4A13-888F-1DF51A77EC0E}" type="pres">
      <dgm:prSet presAssocID="{FA7897CD-CDE1-4F85-A1F5-13F890D49E6F}" presName="compNode" presStyleCnt="0"/>
      <dgm:spPr/>
    </dgm:pt>
    <dgm:pt modelId="{2ECCCFFF-6FD5-496E-A733-6618EAFA875A}" type="pres">
      <dgm:prSet presAssocID="{FA7897CD-CDE1-4F85-A1F5-13F890D49E6F}" presName="iconRect" presStyleLbl="node1" presStyleIdx="1" presStyleCnt="2" custLinFactNeighborX="55613" custLinFactNeighborY="811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28532D5D-7D7F-4D92-8B02-EF94601C637E}" type="pres">
      <dgm:prSet presAssocID="{FA7897CD-CDE1-4F85-A1F5-13F890D49E6F}" presName="iconSpace" presStyleCnt="0"/>
      <dgm:spPr/>
    </dgm:pt>
    <dgm:pt modelId="{A284F2CB-30C1-4312-8E51-2B330C8BD656}" type="pres">
      <dgm:prSet presAssocID="{FA7897CD-CDE1-4F85-A1F5-13F890D49E6F}" presName="parTx" presStyleLbl="revTx" presStyleIdx="2" presStyleCnt="4">
        <dgm:presLayoutVars>
          <dgm:chMax val="0"/>
          <dgm:chPref val="0"/>
        </dgm:presLayoutVars>
      </dgm:prSet>
      <dgm:spPr/>
    </dgm:pt>
    <dgm:pt modelId="{499F65CC-084B-4E3B-B515-B07949CD7A23}" type="pres">
      <dgm:prSet presAssocID="{FA7897CD-CDE1-4F85-A1F5-13F890D49E6F}" presName="txSpace" presStyleCnt="0"/>
      <dgm:spPr/>
    </dgm:pt>
    <dgm:pt modelId="{0F46272D-46D4-423D-B64C-B45212862757}" type="pres">
      <dgm:prSet presAssocID="{FA7897CD-CDE1-4F85-A1F5-13F890D49E6F}" presName="desTx" presStyleLbl="revTx" presStyleIdx="3" presStyleCnt="4">
        <dgm:presLayoutVars/>
      </dgm:prSet>
      <dgm:spPr/>
    </dgm:pt>
  </dgm:ptLst>
  <dgm:cxnLst>
    <dgm:cxn modelId="{9C4E3C1A-1486-4342-955B-26888A114FFE}" type="presOf" srcId="{FA7897CD-CDE1-4F85-A1F5-13F890D49E6F}" destId="{A284F2CB-30C1-4312-8E51-2B330C8BD656}" srcOrd="0" destOrd="0" presId="urn:microsoft.com/office/officeart/2018/2/layout/IconLabelDescriptionList"/>
    <dgm:cxn modelId="{84A23926-E504-4028-ABDB-D64245585CF2}" srcId="{6CCCA636-3949-4E1D-8CF0-19859ECFC34D}" destId="{E903F2C7-9BD2-407D-A9ED-F0D275DF2F20}" srcOrd="0" destOrd="0" parTransId="{2D9E5B5A-1E1B-4613-AC47-B99EA992BBA9}" sibTransId="{58D05AF5-D221-4D48-B672-316B99545A26}"/>
    <dgm:cxn modelId="{BFB73694-B8C6-4B0D-B167-80CFDD4BA272}" type="presOf" srcId="{E903F2C7-9BD2-407D-A9ED-F0D275DF2F20}" destId="{FC3F5AF0-5DB4-4635-81BB-AED2F869E45F}" srcOrd="0" destOrd="0" presId="urn:microsoft.com/office/officeart/2018/2/layout/IconLabelDescriptionList"/>
    <dgm:cxn modelId="{D67E0B9E-F97C-4C3C-8633-0B557C903542}" type="presOf" srcId="{9F6AE801-23FD-4D2F-BB8B-4DE6E63E5C72}" destId="{5E099924-F503-456F-8298-36BF51BA15CB}" srcOrd="0" destOrd="0" presId="urn:microsoft.com/office/officeart/2018/2/layout/IconLabelDescriptionList"/>
    <dgm:cxn modelId="{EF10EFA2-F451-401E-BF71-0B9CFEC1CDCD}" srcId="{FA7897CD-CDE1-4F85-A1F5-13F890D49E6F}" destId="{A7B4A1F2-938B-421B-ABC2-2326C107B96F}" srcOrd="0" destOrd="0" parTransId="{4558A681-8495-4931-B59A-DC6E847F8E3E}" sibTransId="{03FA89D2-153D-492D-91E7-A2327F76DEAC}"/>
    <dgm:cxn modelId="{335B3FAF-9615-4722-AAB4-69CC8E999503}" srcId="{9F6AE801-23FD-4D2F-BB8B-4DE6E63E5C72}" destId="{FA7897CD-CDE1-4F85-A1F5-13F890D49E6F}" srcOrd="1" destOrd="0" parTransId="{4D3C92CD-430D-403D-ADE9-FF992405BB7A}" sibTransId="{4E2146CF-D0A7-4C8B-A7F0-976C7ABFFA2F}"/>
    <dgm:cxn modelId="{6AA719BF-E681-44C3-991B-1308BBD969EC}" type="presOf" srcId="{6CCCA636-3949-4E1D-8CF0-19859ECFC34D}" destId="{8B2C147D-A89D-4C7D-B4E8-609933C37FF0}" srcOrd="0" destOrd="0" presId="urn:microsoft.com/office/officeart/2018/2/layout/IconLabelDescriptionList"/>
    <dgm:cxn modelId="{9EF8F3DF-3A04-4B83-9ED2-B8C4621F09E7}" type="presOf" srcId="{A7B4A1F2-938B-421B-ABC2-2326C107B96F}" destId="{0F46272D-46D4-423D-B64C-B45212862757}" srcOrd="0" destOrd="0" presId="urn:microsoft.com/office/officeart/2018/2/layout/IconLabelDescriptionList"/>
    <dgm:cxn modelId="{D340F3FA-9809-4238-83CA-AD694359F20D}" srcId="{9F6AE801-23FD-4D2F-BB8B-4DE6E63E5C72}" destId="{6CCCA636-3949-4E1D-8CF0-19859ECFC34D}" srcOrd="0" destOrd="0" parTransId="{C3F8034B-E5B6-46EA-85CB-4AC808B10BFC}" sibTransId="{15F47D75-3833-4884-B484-FA05A0E4117C}"/>
    <dgm:cxn modelId="{3CE05F25-2487-461D-85CF-B77DF224A85E}" type="presParOf" srcId="{5E099924-F503-456F-8298-36BF51BA15CB}" destId="{6B1EEE65-5E22-4B4D-A217-DDDB8AA0C8BB}" srcOrd="0" destOrd="0" presId="urn:microsoft.com/office/officeart/2018/2/layout/IconLabelDescriptionList"/>
    <dgm:cxn modelId="{84F71AB5-8418-49B3-9B22-71097AB105C2}" type="presParOf" srcId="{6B1EEE65-5E22-4B4D-A217-DDDB8AA0C8BB}" destId="{2945D323-1789-4764-95E2-498C626D8CAB}" srcOrd="0" destOrd="0" presId="urn:microsoft.com/office/officeart/2018/2/layout/IconLabelDescriptionList"/>
    <dgm:cxn modelId="{D5ECA917-7CC0-4D72-81F0-4392D052B5B1}" type="presParOf" srcId="{6B1EEE65-5E22-4B4D-A217-DDDB8AA0C8BB}" destId="{7CF24D91-DA97-44D7-8100-BECC1E457FAA}" srcOrd="1" destOrd="0" presId="urn:microsoft.com/office/officeart/2018/2/layout/IconLabelDescriptionList"/>
    <dgm:cxn modelId="{1942137E-7316-4C36-9F6D-CEA03E0E8B9C}" type="presParOf" srcId="{6B1EEE65-5E22-4B4D-A217-DDDB8AA0C8BB}" destId="{8B2C147D-A89D-4C7D-B4E8-609933C37FF0}" srcOrd="2" destOrd="0" presId="urn:microsoft.com/office/officeart/2018/2/layout/IconLabelDescriptionList"/>
    <dgm:cxn modelId="{C0D12A90-A9E0-441E-819D-0ADE1A87C44C}" type="presParOf" srcId="{6B1EEE65-5E22-4B4D-A217-DDDB8AA0C8BB}" destId="{27AC4084-9B5A-4381-A921-8F7D61712B9C}" srcOrd="3" destOrd="0" presId="urn:microsoft.com/office/officeart/2018/2/layout/IconLabelDescriptionList"/>
    <dgm:cxn modelId="{E03CBCCE-7A2E-4D1A-8AC6-3BDECF1CECF1}" type="presParOf" srcId="{6B1EEE65-5E22-4B4D-A217-DDDB8AA0C8BB}" destId="{FC3F5AF0-5DB4-4635-81BB-AED2F869E45F}" srcOrd="4" destOrd="0" presId="urn:microsoft.com/office/officeart/2018/2/layout/IconLabelDescriptionList"/>
    <dgm:cxn modelId="{30483126-A488-4AAD-9C2A-FA64685AE187}" type="presParOf" srcId="{5E099924-F503-456F-8298-36BF51BA15CB}" destId="{8AE644E3-4DF9-44E7-BDDF-2DF1B1703B92}" srcOrd="1" destOrd="0" presId="urn:microsoft.com/office/officeart/2018/2/layout/IconLabelDescriptionList"/>
    <dgm:cxn modelId="{489DE714-91D1-4A70-B4F4-55AD01A18289}" type="presParOf" srcId="{5E099924-F503-456F-8298-36BF51BA15CB}" destId="{D1F05BE0-6B11-4A13-888F-1DF51A77EC0E}" srcOrd="2" destOrd="0" presId="urn:microsoft.com/office/officeart/2018/2/layout/IconLabelDescriptionList"/>
    <dgm:cxn modelId="{A784BD15-AD53-460E-A87B-D9ABC9D11501}" type="presParOf" srcId="{D1F05BE0-6B11-4A13-888F-1DF51A77EC0E}" destId="{2ECCCFFF-6FD5-496E-A733-6618EAFA875A}" srcOrd="0" destOrd="0" presId="urn:microsoft.com/office/officeart/2018/2/layout/IconLabelDescriptionList"/>
    <dgm:cxn modelId="{D505E355-C56A-41E7-951C-300E693A1C0A}" type="presParOf" srcId="{D1F05BE0-6B11-4A13-888F-1DF51A77EC0E}" destId="{28532D5D-7D7F-4D92-8B02-EF94601C637E}" srcOrd="1" destOrd="0" presId="urn:microsoft.com/office/officeart/2018/2/layout/IconLabelDescriptionList"/>
    <dgm:cxn modelId="{5B99475B-860E-461A-951F-A75A8925D96B}" type="presParOf" srcId="{D1F05BE0-6B11-4A13-888F-1DF51A77EC0E}" destId="{A284F2CB-30C1-4312-8E51-2B330C8BD656}" srcOrd="2" destOrd="0" presId="urn:microsoft.com/office/officeart/2018/2/layout/IconLabelDescriptionList"/>
    <dgm:cxn modelId="{4DAA89B2-0793-4237-8584-DD27F5FD0A23}" type="presParOf" srcId="{D1F05BE0-6B11-4A13-888F-1DF51A77EC0E}" destId="{499F65CC-084B-4E3B-B515-B07949CD7A23}" srcOrd="3" destOrd="0" presId="urn:microsoft.com/office/officeart/2018/2/layout/IconLabelDescriptionList"/>
    <dgm:cxn modelId="{B8E5F320-0172-4F66-A44D-9514A3854E44}" type="presParOf" srcId="{D1F05BE0-6B11-4A13-888F-1DF51A77EC0E}" destId="{0F46272D-46D4-423D-B64C-B45212862757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87897B-B115-4E73-81A8-DA87493A1BE2}">
      <dsp:nvSpPr>
        <dsp:cNvPr id="0" name=""/>
        <dsp:cNvSpPr/>
      </dsp:nvSpPr>
      <dsp:spPr>
        <a:xfrm>
          <a:off x="997921" y="947693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CA6B36-6D49-4974-8075-6E8D691F3A02}">
      <dsp:nvSpPr>
        <dsp:cNvPr id="0" name=""/>
        <dsp:cNvSpPr/>
      </dsp:nvSpPr>
      <dsp:spPr>
        <a:xfrm>
          <a:off x="393" y="2141163"/>
          <a:ext cx="3138750" cy="559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kern="1200" dirty="0"/>
            <a:t>Je </a:t>
          </a:r>
          <a:r>
            <a:rPr lang="en-US" sz="2000" b="0" kern="1200" dirty="0" err="1"/>
            <a:t>důležitá</a:t>
          </a:r>
          <a:r>
            <a:rPr lang="en-US" sz="2000" b="0" kern="1200" dirty="0"/>
            <a:t> </a:t>
          </a:r>
          <a:r>
            <a:rPr lang="en-US" sz="2000" b="0" kern="1200" dirty="0" err="1"/>
            <a:t>jakákoliv</a:t>
          </a:r>
          <a:r>
            <a:rPr lang="en-US" sz="2000" b="0" kern="1200" dirty="0"/>
            <a:t> </a:t>
          </a:r>
          <a:r>
            <a:rPr lang="en-US" sz="2000" b="0" kern="1200" dirty="0" err="1"/>
            <a:t>pomoc</a:t>
          </a:r>
          <a:endParaRPr lang="en-US" sz="2000" b="0" kern="1200" dirty="0"/>
        </a:p>
      </dsp:txBody>
      <dsp:txXfrm>
        <a:off x="393" y="2141163"/>
        <a:ext cx="3138750" cy="559089"/>
      </dsp:txXfrm>
    </dsp:sp>
    <dsp:sp modelId="{C0091318-C877-4814-8043-070C60DE99BA}">
      <dsp:nvSpPr>
        <dsp:cNvPr id="0" name=""/>
        <dsp:cNvSpPr/>
      </dsp:nvSpPr>
      <dsp:spPr>
        <a:xfrm>
          <a:off x="393" y="2741033"/>
          <a:ext cx="3138750" cy="252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250F8C-A8F8-42BB-B5BC-F2DC8F568B2D}">
      <dsp:nvSpPr>
        <dsp:cNvPr id="0" name=""/>
        <dsp:cNvSpPr/>
      </dsp:nvSpPr>
      <dsp:spPr>
        <a:xfrm>
          <a:off x="4157708" y="947693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0FAE7-8597-4F02-BFB7-1D57A7668322}">
      <dsp:nvSpPr>
        <dsp:cNvPr id="0" name=""/>
        <dsp:cNvSpPr/>
      </dsp:nvSpPr>
      <dsp:spPr>
        <a:xfrm>
          <a:off x="3910050" y="2141163"/>
          <a:ext cx="2161347" cy="559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kern="1200" dirty="0" err="1"/>
            <a:t>Jisté</a:t>
          </a:r>
          <a:r>
            <a:rPr lang="en-US" sz="2000" b="0" kern="1200" dirty="0"/>
            <a:t> </a:t>
          </a:r>
          <a:r>
            <a:rPr lang="en-US" sz="2000" b="0" kern="1200" dirty="0" err="1"/>
            <a:t>aktivity</a:t>
          </a:r>
          <a:r>
            <a:rPr lang="en-US" sz="2000" b="0" kern="1200" dirty="0"/>
            <a:t> </a:t>
          </a:r>
          <a:r>
            <a:rPr lang="en-US" sz="2000" b="0" kern="1200" dirty="0" err="1"/>
            <a:t>slouží</a:t>
          </a:r>
          <a:r>
            <a:rPr lang="en-US" sz="2000" b="0" kern="1200" dirty="0"/>
            <a:t> </a:t>
          </a:r>
          <a:r>
            <a:rPr lang="en-US" sz="2000" b="0" kern="1200" dirty="0" err="1"/>
            <a:t>jako</a:t>
          </a:r>
          <a:r>
            <a:rPr lang="en-US" sz="2000" b="0" kern="1200" dirty="0"/>
            <a:t> </a:t>
          </a:r>
          <a:r>
            <a:rPr lang="en-US" sz="2000" b="0" kern="1200" dirty="0" err="1"/>
            <a:t>prevence</a:t>
          </a:r>
          <a:endParaRPr lang="en-US" sz="2000" b="0" kern="1200" dirty="0"/>
        </a:p>
      </dsp:txBody>
      <dsp:txXfrm>
        <a:off x="3910050" y="2141163"/>
        <a:ext cx="2161347" cy="559089"/>
      </dsp:txXfrm>
    </dsp:sp>
    <dsp:sp modelId="{96B7C571-1915-48AF-A21A-253F75A1487D}">
      <dsp:nvSpPr>
        <dsp:cNvPr id="0" name=""/>
        <dsp:cNvSpPr/>
      </dsp:nvSpPr>
      <dsp:spPr>
        <a:xfrm>
          <a:off x="3688425" y="2741033"/>
          <a:ext cx="3138750" cy="252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449B48-A5FA-42E5-A177-20FFC43038E4}">
      <dsp:nvSpPr>
        <dsp:cNvPr id="0" name=""/>
        <dsp:cNvSpPr/>
      </dsp:nvSpPr>
      <dsp:spPr>
        <a:xfrm>
          <a:off x="8302731" y="947693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34B4AF-7BB0-4989-91BB-D7608D0D6197}">
      <dsp:nvSpPr>
        <dsp:cNvPr id="0" name=""/>
        <dsp:cNvSpPr/>
      </dsp:nvSpPr>
      <dsp:spPr>
        <a:xfrm>
          <a:off x="7376456" y="2141163"/>
          <a:ext cx="3138750" cy="559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kern="1200" dirty="0" err="1"/>
            <a:t>Důležitý</a:t>
          </a:r>
          <a:r>
            <a:rPr lang="en-US" sz="2000" b="0" kern="1200" dirty="0"/>
            <a:t> je </a:t>
          </a:r>
          <a:r>
            <a:rPr lang="en-US" sz="2000" b="0" kern="1200" dirty="0" err="1"/>
            <a:t>sociální</a:t>
          </a:r>
          <a:r>
            <a:rPr lang="en-US" sz="2000" b="0" kern="1200" dirty="0"/>
            <a:t> </a:t>
          </a:r>
          <a:r>
            <a:rPr lang="en-US" sz="2000" b="0" kern="1200" dirty="0" err="1"/>
            <a:t>kontakt</a:t>
          </a:r>
          <a:endParaRPr lang="en-US" sz="2000" b="0" kern="1200" dirty="0"/>
        </a:p>
      </dsp:txBody>
      <dsp:txXfrm>
        <a:off x="7376456" y="2141163"/>
        <a:ext cx="3138750" cy="559089"/>
      </dsp:txXfrm>
    </dsp:sp>
    <dsp:sp modelId="{968052E5-43E9-4E87-AE1F-AADCB5968AE5}">
      <dsp:nvSpPr>
        <dsp:cNvPr id="0" name=""/>
        <dsp:cNvSpPr/>
      </dsp:nvSpPr>
      <dsp:spPr>
        <a:xfrm>
          <a:off x="7376850" y="2619854"/>
          <a:ext cx="3138750" cy="252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	</a:t>
          </a:r>
          <a:r>
            <a:rPr lang="en-US" sz="1800" kern="1200" dirty="0" err="1"/>
            <a:t>Opak</a:t>
          </a:r>
          <a:r>
            <a:rPr lang="en-US" sz="1800" kern="1200" dirty="0"/>
            <a:t> </a:t>
          </a:r>
          <a:r>
            <a:rPr lang="en-US" sz="1800" kern="1200" dirty="0" err="1"/>
            <a:t>izolace</a:t>
          </a:r>
          <a:r>
            <a:rPr lang="en-US" sz="1800" kern="1200" dirty="0"/>
            <a:t>!</a:t>
          </a:r>
        </a:p>
      </dsp:txBody>
      <dsp:txXfrm>
        <a:off x="7376850" y="2619854"/>
        <a:ext cx="3138750" cy="2529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021C7F-E376-484A-AEEB-1EF042C4A605}">
      <dsp:nvSpPr>
        <dsp:cNvPr id="0" name=""/>
        <dsp:cNvSpPr/>
      </dsp:nvSpPr>
      <dsp:spPr>
        <a:xfrm>
          <a:off x="3082131" y="0"/>
          <a:ext cx="4351338" cy="4351338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7EB1FE-2FC1-9447-8120-F23F846E160F}">
      <dsp:nvSpPr>
        <dsp:cNvPr id="0" name=""/>
        <dsp:cNvSpPr/>
      </dsp:nvSpPr>
      <dsp:spPr>
        <a:xfrm>
          <a:off x="3495508" y="413377"/>
          <a:ext cx="1697021" cy="1697021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Azure Open Datasets</a:t>
          </a:r>
        </a:p>
      </dsp:txBody>
      <dsp:txXfrm>
        <a:off x="3578350" y="496219"/>
        <a:ext cx="1531337" cy="1531337"/>
      </dsp:txXfrm>
    </dsp:sp>
    <dsp:sp modelId="{C6ADA69C-290B-B845-9DAA-131C909FD0D7}">
      <dsp:nvSpPr>
        <dsp:cNvPr id="0" name=""/>
        <dsp:cNvSpPr/>
      </dsp:nvSpPr>
      <dsp:spPr>
        <a:xfrm>
          <a:off x="5323070" y="413377"/>
          <a:ext cx="1697021" cy="1697021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Azure Maps</a:t>
          </a:r>
        </a:p>
      </dsp:txBody>
      <dsp:txXfrm>
        <a:off x="5405912" y="496219"/>
        <a:ext cx="1531337" cy="1531337"/>
      </dsp:txXfrm>
    </dsp:sp>
    <dsp:sp modelId="{FAC57D32-B73D-9042-AC70-78F73D64BC59}">
      <dsp:nvSpPr>
        <dsp:cNvPr id="0" name=""/>
        <dsp:cNvSpPr/>
      </dsp:nvSpPr>
      <dsp:spPr>
        <a:xfrm>
          <a:off x="3495508" y="2240939"/>
          <a:ext cx="1697021" cy="1697021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Azure OpenAI</a:t>
          </a:r>
        </a:p>
      </dsp:txBody>
      <dsp:txXfrm>
        <a:off x="3578350" y="2323781"/>
        <a:ext cx="1531337" cy="1531337"/>
      </dsp:txXfrm>
    </dsp:sp>
    <dsp:sp modelId="{A9C9A2E4-25B9-AC4C-A590-145CCA051632}">
      <dsp:nvSpPr>
        <dsp:cNvPr id="0" name=""/>
        <dsp:cNvSpPr/>
      </dsp:nvSpPr>
      <dsp:spPr>
        <a:xfrm>
          <a:off x="5323070" y="2240939"/>
          <a:ext cx="1697021" cy="1697021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Azure App Service</a:t>
          </a:r>
        </a:p>
      </dsp:txBody>
      <dsp:txXfrm>
        <a:off x="5405912" y="2323781"/>
        <a:ext cx="1531337" cy="153133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79CB53-FFA1-4607-8A70-1A1935EF6292}">
      <dsp:nvSpPr>
        <dsp:cNvPr id="0" name=""/>
        <dsp:cNvSpPr/>
      </dsp:nvSpPr>
      <dsp:spPr>
        <a:xfrm>
          <a:off x="1020487" y="1028343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E14E61-791A-42E6-85C1-7B0FF3BAFD37}">
      <dsp:nvSpPr>
        <dsp:cNvPr id="0" name=""/>
        <dsp:cNvSpPr/>
      </dsp:nvSpPr>
      <dsp:spPr>
        <a:xfrm>
          <a:off x="393" y="222557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 err="1"/>
            <a:t>Výběr</a:t>
          </a:r>
          <a:r>
            <a:rPr lang="en-US" sz="2000" kern="1200" dirty="0"/>
            <a:t> </a:t>
          </a:r>
          <a:r>
            <a:rPr lang="en-US" sz="2000" kern="1200" dirty="0" err="1"/>
            <a:t>zajímavých</a:t>
          </a:r>
          <a:r>
            <a:rPr lang="en-US" sz="2000" kern="1200" dirty="0"/>
            <a:t> </a:t>
          </a:r>
          <a:r>
            <a:rPr lang="en-US" sz="2000" kern="1200" dirty="0" err="1"/>
            <a:t>lokalit</a:t>
          </a:r>
          <a:endParaRPr lang="en-US" sz="2000" kern="1200" dirty="0"/>
        </a:p>
      </dsp:txBody>
      <dsp:txXfrm>
        <a:off x="393" y="2225576"/>
        <a:ext cx="3138750" cy="470812"/>
      </dsp:txXfrm>
    </dsp:sp>
    <dsp:sp modelId="{552E73A6-A257-4494-BB90-FE9B874A9C31}">
      <dsp:nvSpPr>
        <dsp:cNvPr id="0" name=""/>
        <dsp:cNvSpPr/>
      </dsp:nvSpPr>
      <dsp:spPr>
        <a:xfrm>
          <a:off x="393" y="2742281"/>
          <a:ext cx="3138750" cy="5807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Azure Open Datasets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Zpracování</a:t>
          </a:r>
          <a:r>
            <a:rPr lang="en-US" sz="1700" kern="1200" dirty="0"/>
            <a:t> v C#</a:t>
          </a:r>
        </a:p>
      </dsp:txBody>
      <dsp:txXfrm>
        <a:off x="393" y="2742281"/>
        <a:ext cx="3138750" cy="580712"/>
      </dsp:txXfrm>
    </dsp:sp>
    <dsp:sp modelId="{FEFAF921-832C-4143-BC0A-8571C02B1DAF}">
      <dsp:nvSpPr>
        <dsp:cNvPr id="0" name=""/>
        <dsp:cNvSpPr/>
      </dsp:nvSpPr>
      <dsp:spPr>
        <a:xfrm>
          <a:off x="4708518" y="1028343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A4EFB6-08B5-4967-A2D5-2D6E581D4039}">
      <dsp:nvSpPr>
        <dsp:cNvPr id="0" name=""/>
        <dsp:cNvSpPr/>
      </dsp:nvSpPr>
      <dsp:spPr>
        <a:xfrm>
          <a:off x="3688425" y="222557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 err="1"/>
            <a:t>Zobrazení</a:t>
          </a:r>
          <a:r>
            <a:rPr lang="en-US" sz="2000" kern="1200" dirty="0"/>
            <a:t> </a:t>
          </a:r>
          <a:r>
            <a:rPr lang="en-US" sz="2000" kern="1200" dirty="0" err="1"/>
            <a:t>lokalit</a:t>
          </a:r>
          <a:r>
            <a:rPr lang="en-US" sz="2000" kern="1200" dirty="0"/>
            <a:t> </a:t>
          </a:r>
          <a:r>
            <a:rPr lang="en-US" sz="2000" kern="1200" dirty="0" err="1"/>
            <a:t>na</a:t>
          </a:r>
          <a:r>
            <a:rPr lang="en-US" sz="2000" kern="1200" dirty="0"/>
            <a:t> </a:t>
          </a:r>
          <a:r>
            <a:rPr lang="en-US" sz="2000" kern="1200" dirty="0" err="1"/>
            <a:t>mapě</a:t>
          </a:r>
          <a:endParaRPr lang="en-US" sz="2000" kern="1200" dirty="0"/>
        </a:p>
      </dsp:txBody>
      <dsp:txXfrm>
        <a:off x="3688425" y="2225576"/>
        <a:ext cx="3138750" cy="470812"/>
      </dsp:txXfrm>
    </dsp:sp>
    <dsp:sp modelId="{9199AA4C-BC55-4605-9C1B-E780F1F6BC5E}">
      <dsp:nvSpPr>
        <dsp:cNvPr id="0" name=""/>
        <dsp:cNvSpPr/>
      </dsp:nvSpPr>
      <dsp:spPr>
        <a:xfrm>
          <a:off x="3688425" y="2742281"/>
          <a:ext cx="3138750" cy="5807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Azure Maps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Vykreslení v React Web App</a:t>
          </a:r>
        </a:p>
      </dsp:txBody>
      <dsp:txXfrm>
        <a:off x="3688425" y="2742281"/>
        <a:ext cx="3138750" cy="580712"/>
      </dsp:txXfrm>
    </dsp:sp>
    <dsp:sp modelId="{F8AF4E76-3757-4AFE-97AE-39EFDE9C5952}">
      <dsp:nvSpPr>
        <dsp:cNvPr id="0" name=""/>
        <dsp:cNvSpPr/>
      </dsp:nvSpPr>
      <dsp:spPr>
        <a:xfrm>
          <a:off x="8396550" y="1028343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854515-1880-469A-A0AD-F62AABF23F12}">
      <dsp:nvSpPr>
        <dsp:cNvPr id="0" name=""/>
        <dsp:cNvSpPr/>
      </dsp:nvSpPr>
      <dsp:spPr>
        <a:xfrm>
          <a:off x="7376456" y="222557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 err="1"/>
            <a:t>Doporučení</a:t>
          </a:r>
          <a:r>
            <a:rPr lang="en-US" sz="2000" kern="1200" dirty="0"/>
            <a:t> </a:t>
          </a:r>
          <a:r>
            <a:rPr lang="en-US" sz="2000" kern="1200" dirty="0" err="1"/>
            <a:t>míst</a:t>
          </a:r>
          <a:r>
            <a:rPr lang="en-US" sz="2000" kern="1200" dirty="0"/>
            <a:t> </a:t>
          </a:r>
          <a:r>
            <a:rPr lang="en-US" sz="2000" kern="1200" dirty="0" err="1"/>
            <a:t>chatbotem</a:t>
          </a:r>
          <a:endParaRPr lang="en-US" sz="2000" kern="1200" dirty="0"/>
        </a:p>
      </dsp:txBody>
      <dsp:txXfrm>
        <a:off x="7376456" y="2225576"/>
        <a:ext cx="3138750" cy="470812"/>
      </dsp:txXfrm>
    </dsp:sp>
    <dsp:sp modelId="{01241134-7991-4146-95A4-01A89884C11D}">
      <dsp:nvSpPr>
        <dsp:cNvPr id="0" name=""/>
        <dsp:cNvSpPr/>
      </dsp:nvSpPr>
      <dsp:spPr>
        <a:xfrm>
          <a:off x="7376456" y="2742281"/>
          <a:ext cx="3138750" cy="5807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Azure OpenAI – ChatGPT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Specializace pro daný use-case</a:t>
          </a:r>
        </a:p>
      </dsp:txBody>
      <dsp:txXfrm>
        <a:off x="7376456" y="2742281"/>
        <a:ext cx="3138750" cy="5807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6E6393-7758-7643-A328-3440B9080007}">
      <dsp:nvSpPr>
        <dsp:cNvPr id="0" name=""/>
        <dsp:cNvSpPr/>
      </dsp:nvSpPr>
      <dsp:spPr>
        <a:xfrm>
          <a:off x="1021" y="842236"/>
          <a:ext cx="2420451" cy="12102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600" kern="1200" dirty="0"/>
            <a:t>Pozitivní dopad na psychické zdraví</a:t>
          </a:r>
          <a:endParaRPr lang="en-US" sz="2600" kern="1200" dirty="0"/>
        </a:p>
      </dsp:txBody>
      <dsp:txXfrm>
        <a:off x="36467" y="877682"/>
        <a:ext cx="2349559" cy="1139333"/>
      </dsp:txXfrm>
    </dsp:sp>
    <dsp:sp modelId="{72BE20E1-7BA4-2B46-A5A7-671AD2E515E4}">
      <dsp:nvSpPr>
        <dsp:cNvPr id="0" name=""/>
        <dsp:cNvSpPr/>
      </dsp:nvSpPr>
      <dsp:spPr>
        <a:xfrm>
          <a:off x="1021" y="2233996"/>
          <a:ext cx="2420451" cy="12102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3300" kern="1200" dirty="0"/>
            <a:t>Rozšiřitelnost</a:t>
          </a:r>
          <a:endParaRPr lang="en-US" sz="3300" kern="1200" dirty="0"/>
        </a:p>
      </dsp:txBody>
      <dsp:txXfrm>
        <a:off x="36467" y="2269442"/>
        <a:ext cx="2349559" cy="1139333"/>
      </dsp:txXfrm>
    </dsp:sp>
    <dsp:sp modelId="{1D685928-E9D8-EC48-B5F0-069FA3DA1601}">
      <dsp:nvSpPr>
        <dsp:cNvPr id="0" name=""/>
        <dsp:cNvSpPr/>
      </dsp:nvSpPr>
      <dsp:spPr>
        <a:xfrm rot="19457599">
          <a:off x="2309404" y="2471987"/>
          <a:ext cx="1192318" cy="38364"/>
        </a:xfrm>
        <a:custGeom>
          <a:avLst/>
          <a:gdLst/>
          <a:ahLst/>
          <a:cxnLst/>
          <a:rect l="0" t="0" r="0" b="0"/>
          <a:pathLst>
            <a:path>
              <a:moveTo>
                <a:pt x="0" y="19182"/>
              </a:moveTo>
              <a:lnTo>
                <a:pt x="1192318" y="19182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75756" y="2461361"/>
        <a:ext cx="59615" cy="59615"/>
      </dsp:txXfrm>
    </dsp:sp>
    <dsp:sp modelId="{E1802DDC-779C-AE40-9F3C-F39E349C60C3}">
      <dsp:nvSpPr>
        <dsp:cNvPr id="0" name=""/>
        <dsp:cNvSpPr/>
      </dsp:nvSpPr>
      <dsp:spPr>
        <a:xfrm>
          <a:off x="3389654" y="1538116"/>
          <a:ext cx="2420451" cy="121022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000" kern="1200" dirty="0"/>
            <a:t>Do dalších oblastí</a:t>
          </a:r>
          <a:endParaRPr lang="en-US" sz="2000" kern="1200" dirty="0"/>
        </a:p>
      </dsp:txBody>
      <dsp:txXfrm>
        <a:off x="3425100" y="1573562"/>
        <a:ext cx="2349559" cy="1139333"/>
      </dsp:txXfrm>
    </dsp:sp>
    <dsp:sp modelId="{8DA3B51E-7A66-094C-B6C9-17D68DE176BB}">
      <dsp:nvSpPr>
        <dsp:cNvPr id="0" name=""/>
        <dsp:cNvSpPr/>
      </dsp:nvSpPr>
      <dsp:spPr>
        <a:xfrm rot="2142401">
          <a:off x="2309404" y="3167867"/>
          <a:ext cx="1192318" cy="38364"/>
        </a:xfrm>
        <a:custGeom>
          <a:avLst/>
          <a:gdLst/>
          <a:ahLst/>
          <a:cxnLst/>
          <a:rect l="0" t="0" r="0" b="0"/>
          <a:pathLst>
            <a:path>
              <a:moveTo>
                <a:pt x="0" y="19182"/>
              </a:moveTo>
              <a:lnTo>
                <a:pt x="1192318" y="19182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75756" y="3157241"/>
        <a:ext cx="59615" cy="59615"/>
      </dsp:txXfrm>
    </dsp:sp>
    <dsp:sp modelId="{C8234674-F49C-EF49-A2A7-79C55E9F77A1}">
      <dsp:nvSpPr>
        <dsp:cNvPr id="0" name=""/>
        <dsp:cNvSpPr/>
      </dsp:nvSpPr>
      <dsp:spPr>
        <a:xfrm>
          <a:off x="3389654" y="2929876"/>
          <a:ext cx="2420451" cy="121022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000" kern="1200" dirty="0"/>
            <a:t>Pro další skupiny uživatelů</a:t>
          </a:r>
          <a:endParaRPr lang="en-US" sz="2000" kern="1200" dirty="0"/>
        </a:p>
      </dsp:txBody>
      <dsp:txXfrm>
        <a:off x="3425100" y="2965322"/>
        <a:ext cx="2349559" cy="1139333"/>
      </dsp:txXfrm>
    </dsp:sp>
    <dsp:sp modelId="{217836C5-A6CB-0043-B9F7-23DE01F5221A}">
      <dsp:nvSpPr>
        <dsp:cNvPr id="0" name=""/>
        <dsp:cNvSpPr/>
      </dsp:nvSpPr>
      <dsp:spPr>
        <a:xfrm>
          <a:off x="1021" y="3625756"/>
          <a:ext cx="2420451" cy="12102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3300" kern="1200"/>
            <a:t>Personalizace</a:t>
          </a:r>
          <a:endParaRPr lang="en-US" sz="3300" kern="1200"/>
        </a:p>
      </dsp:txBody>
      <dsp:txXfrm>
        <a:off x="36467" y="3661202"/>
        <a:ext cx="2349559" cy="113933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45D323-1789-4764-95E2-498C626D8CAB}">
      <dsp:nvSpPr>
        <dsp:cNvPr id="0" name=""/>
        <dsp:cNvSpPr/>
      </dsp:nvSpPr>
      <dsp:spPr>
        <a:xfrm>
          <a:off x="915713" y="1547926"/>
          <a:ext cx="1110374" cy="111037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2C147D-A89D-4C7D-B4E8-609933C37FF0}">
      <dsp:nvSpPr>
        <dsp:cNvPr id="0" name=""/>
        <dsp:cNvSpPr/>
      </dsp:nvSpPr>
      <dsp:spPr>
        <a:xfrm>
          <a:off x="3151" y="2754501"/>
          <a:ext cx="3172499" cy="4758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cs-CZ" sz="2000" kern="1200" dirty="0"/>
            <a:t>Hráči </a:t>
          </a:r>
          <a:r>
            <a:rPr lang="cs-CZ" sz="2000" kern="1200" dirty="0" err="1"/>
            <a:t>geolocation-based</a:t>
          </a:r>
          <a:r>
            <a:rPr lang="cs-CZ" sz="2000" kern="1200" dirty="0"/>
            <a:t> her</a:t>
          </a:r>
          <a:endParaRPr lang="en-US" sz="2000" kern="1200" dirty="0"/>
        </a:p>
      </dsp:txBody>
      <dsp:txXfrm>
        <a:off x="3151" y="2754501"/>
        <a:ext cx="3172499" cy="475874"/>
      </dsp:txXfrm>
    </dsp:sp>
    <dsp:sp modelId="{FC3F5AF0-5DB4-4635-81BB-AED2F869E45F}">
      <dsp:nvSpPr>
        <dsp:cNvPr id="0" name=""/>
        <dsp:cNvSpPr/>
      </dsp:nvSpPr>
      <dsp:spPr>
        <a:xfrm>
          <a:off x="3151" y="3280647"/>
          <a:ext cx="3172499" cy="7689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000" kern="1200" dirty="0"/>
            <a:t>Geocaching, Pokémon Go</a:t>
          </a:r>
          <a:endParaRPr lang="en-US" sz="2000" kern="1200" dirty="0"/>
        </a:p>
      </dsp:txBody>
      <dsp:txXfrm>
        <a:off x="3151" y="3280647"/>
        <a:ext cx="3172499" cy="768926"/>
      </dsp:txXfrm>
    </dsp:sp>
    <dsp:sp modelId="{2ECCCFFF-6FD5-496E-A733-6618EAFA875A}">
      <dsp:nvSpPr>
        <dsp:cNvPr id="0" name=""/>
        <dsp:cNvSpPr/>
      </dsp:nvSpPr>
      <dsp:spPr>
        <a:xfrm>
          <a:off x="4348352" y="1545050"/>
          <a:ext cx="1110374" cy="111037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84F2CB-30C1-4312-8E51-2B330C8BD656}">
      <dsp:nvSpPr>
        <dsp:cNvPr id="0" name=""/>
        <dsp:cNvSpPr/>
      </dsp:nvSpPr>
      <dsp:spPr>
        <a:xfrm>
          <a:off x="3730839" y="2754501"/>
          <a:ext cx="3172499" cy="4758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cs-CZ" sz="2000" kern="1200" dirty="0"/>
            <a:t>Spolupráce s partnery</a:t>
          </a:r>
          <a:endParaRPr lang="en-US" sz="2000" kern="1200" dirty="0"/>
        </a:p>
      </dsp:txBody>
      <dsp:txXfrm>
        <a:off x="3730839" y="2754501"/>
        <a:ext cx="3172499" cy="475874"/>
      </dsp:txXfrm>
    </dsp:sp>
    <dsp:sp modelId="{0F46272D-46D4-423D-B64C-B45212862757}">
      <dsp:nvSpPr>
        <dsp:cNvPr id="0" name=""/>
        <dsp:cNvSpPr/>
      </dsp:nvSpPr>
      <dsp:spPr>
        <a:xfrm>
          <a:off x="3730839" y="3280647"/>
          <a:ext cx="3172499" cy="7689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000" kern="1200" dirty="0"/>
            <a:t>Partnerství u point-</a:t>
          </a:r>
          <a:r>
            <a:rPr lang="cs-CZ" sz="2000" kern="1200" dirty="0" err="1"/>
            <a:t>of</a:t>
          </a:r>
          <a:r>
            <a:rPr lang="cs-CZ" sz="2000" kern="1200" dirty="0"/>
            <a:t>-</a:t>
          </a:r>
          <a:r>
            <a:rPr lang="cs-CZ" sz="2000" kern="1200" dirty="0" err="1"/>
            <a:t>interest</a:t>
          </a:r>
          <a:r>
            <a:rPr lang="cs-CZ" sz="2000" kern="1200" dirty="0"/>
            <a:t> provozovatelů</a:t>
          </a:r>
          <a:endParaRPr lang="en-US" sz="2000" kern="1200" dirty="0"/>
        </a:p>
      </dsp:txBody>
      <dsp:txXfrm>
        <a:off x="3730839" y="3280647"/>
        <a:ext cx="3172499" cy="7689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jpeg>
</file>

<file path=ppt/media/image3.png>
</file>

<file path=ppt/media/image30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09B2-E205-10ED-7D9A-FDE3D0C9C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35585-6CD3-6CCD-ED4F-3670DEE6FD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2360A-8FC2-773F-1E88-C53C55E36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9FC67-9C5C-DD94-03D7-86F2762B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C67A4-0C1C-5B38-94B5-5CD086A53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200364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E7469-4C9A-A3E8-55D8-FFC3B65EB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007A0C-451A-80C5-C84B-9BBDA052C3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A215A-F8EA-11A1-0ADB-565178C23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A6696-8B19-1742-B000-D6070435D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2DE17-9E4E-A063-BDDC-83CBEAD87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909959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5F452C-6BD3-4317-F60F-107D21D04A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FD6FC0-C40D-53F3-5E9D-2C340A7711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F44C2-6551-64E3-37DE-218C5E697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83B07-4DDB-B704-5398-97A3048E3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6D4CE-0FA6-ACD5-E8F1-DF3B6FBDC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239407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43857-D05E-6C4B-75FB-D55F309D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674A4-3075-13FA-F940-1B520E136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DF74B-2FB5-187B-9799-9B4739B98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FE82F-76D6-4185-75BE-E93285E2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5C0F6-FC67-43BF-F3B3-8E0C4A52C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299225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A06C9-46C0-0F54-C199-D184427FE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659D3-21F4-5E74-D81A-C2A270162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30C00-07F8-892A-71C4-865E6E13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EAC02-C527-A030-8ABE-8532A43DE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800BB-5E7E-B029-151F-049B64C1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877790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CA9A-3DC8-3476-49E2-55F044B5E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F5185-A7E1-5475-B8FE-7DA56F270D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CAF70-99BC-F0CA-E133-4AEEC90D8E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FEB73-60C1-EF6C-6F48-FE4B85ADF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520FD3-C0D9-7497-38AD-8AA2B9C56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077205-F9E9-8D34-3E8B-039F916BE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196167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888C8-0351-EE05-842E-CC8C65880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2EC84-177E-FCD0-68F2-EF0E8F2CD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140DD9-F227-5CC1-5B92-AFB08D8FBC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FBD07D-8F50-4AA2-9AE6-FA4EC9F3CC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7F9888-B0DC-768F-BA38-5B04A40AE5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A9E805-A00E-27E6-13C1-E0E60A4BC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9076AE-58FE-D8DD-3EF4-4D823294B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BCE554-6BCB-F373-CCFD-5485DA07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657202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FF9E-2CDA-BEFB-6687-D9219FEC8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06EF5A-1E1E-8D38-9942-E8F2E047C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FA40F0-D7C5-FF56-072A-9F1734F9F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98CC9-673C-88CD-93C7-14BE32D66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93063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7CB9AE-AAB8-16C9-CA84-9AB840452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26DD49-C086-0E8E-7DC2-B948F91CA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3FEB8-82BC-E502-1D93-81DE65582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13986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651A3-391B-2233-85B7-F4C1B8E9A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258C1-6F74-2C74-0C2B-8A6BEF52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847A9-F443-4494-4F43-0BF4EC66E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2CE1D-6CC0-F986-872B-D7BB6EEE4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562AD-9DC9-6CFD-592A-72D82F31E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30BDB7-B048-D415-37BD-727058A2E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084639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30691-2CA8-F67D-E8CE-015388E1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68F53C-6BAC-2A00-D61C-4AD1698AA6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D72B37-EDA4-65D9-A94C-AC4C71A6E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C03A4-2640-486A-6CCE-AB29DB475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307F6-B66B-B5B0-D8A2-7AD2AEA0B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F007C-4DFB-CD77-F41D-A4D90A892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30200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AA9204-B9E8-A9DA-C65C-A6360CD57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5949C-5AC8-E4F8-44E3-B032D8ED6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C6525-27C9-A2F9-23EF-4485ED10F2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70425-A9E0-BA4D-AC24-6E5CB9BC5B5E}" type="datetimeFigureOut">
              <a:rPr lang="en-CZ" smtClean="0"/>
              <a:t>19.06.2023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FBA0B-D752-D590-ED37-2074578949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77B69-2741-BDCC-F563-495D36EF62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842A7-7588-4C47-9443-D7D03DE84DAA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51089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02239562100594X" TargetMode="External"/><Relationship Id="rId2" Type="http://schemas.openxmlformats.org/officeDocument/2006/relationships/hyperlink" Target="https://www.mdpi.com/2077-0383/10/18/414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andfonline.com/doi/full/10.3109/13697137.2015.1065246" TargetMode="External"/><Relationship Id="rId5" Type="http://schemas.openxmlformats.org/officeDocument/2006/relationships/hyperlink" Target="https://www.sciencedirect.com/science/article/pii/S1353829210001322?fr=RR-2&amp;rr=7d963ad72dbdb33f" TargetMode="External"/><Relationship Id="rId4" Type="http://schemas.openxmlformats.org/officeDocument/2006/relationships/hyperlink" Target="https://www.sciencedirect.com/science/article/pii/S1443950622012240?via%3Dihub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1353829210001322" TargetMode="External"/><Relationship Id="rId2" Type="http://schemas.openxmlformats.org/officeDocument/2006/relationships/hyperlink" Target="https://www.sciencedirect.com/science/article/pii/S1755296612000099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rontiersin.org/articles/10.3389/fpubh.2021.619129/full" TargetMode="External"/><Relationship Id="rId4" Type="http://schemas.openxmlformats.org/officeDocument/2006/relationships/hyperlink" Target="https://bjsm.bmj.com/content/52/12/800.ful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12E7CC5-C78B-4EBD-9565-3FA00FAA6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DE11910-CDA1-6EFA-71D2-FD680A858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4988" y="2941784"/>
            <a:ext cx="3368969" cy="974432"/>
          </a:xfrm>
          <a:prstGeom prst="rect">
            <a:avLst/>
          </a:prstGeom>
        </p:spPr>
      </p:pic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3A4529A5-F675-429F-8044-01372BB13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992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chemeClr val="accent2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C53409-0B40-DF39-DED8-6CD3C9AB91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2061" y="762538"/>
            <a:ext cx="5649349" cy="3199862"/>
          </a:xfrm>
        </p:spPr>
        <p:txBody>
          <a:bodyPr anchor="b">
            <a:normAutofit/>
          </a:bodyPr>
          <a:lstStyle/>
          <a:p>
            <a:pPr algn="l"/>
            <a:r>
              <a:rPr lang="en-CZ" sz="6600">
                <a:solidFill>
                  <a:srgbClr val="FFFFFF"/>
                </a:solidFill>
              </a:rPr>
              <a:t>Azure Cup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034B6-DA81-30FE-5C09-8B2F6F44E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2061" y="4312561"/>
            <a:ext cx="5649349" cy="1687815"/>
          </a:xfrm>
        </p:spPr>
        <p:txBody>
          <a:bodyPr anchor="t">
            <a:normAutofit/>
          </a:bodyPr>
          <a:lstStyle/>
          <a:p>
            <a:pPr algn="l"/>
            <a:r>
              <a:rPr lang="en-CZ" sz="2000" dirty="0">
                <a:solidFill>
                  <a:srgbClr val="FFFFFF"/>
                </a:solidFill>
              </a:rPr>
              <a:t>Denis Leskovar</a:t>
            </a:r>
          </a:p>
          <a:p>
            <a:pPr algn="l"/>
            <a:r>
              <a:rPr lang="en-CZ" sz="2000" dirty="0">
                <a:solidFill>
                  <a:srgbClr val="FFFFFF"/>
                </a:solidFill>
              </a:rPr>
              <a:t>Mojmír Kyjonka</a:t>
            </a:r>
          </a:p>
          <a:p>
            <a:pPr algn="l"/>
            <a:r>
              <a:rPr lang="en-CZ" sz="2000" dirty="0">
                <a:solidFill>
                  <a:srgbClr val="FFFFFF"/>
                </a:solidFill>
              </a:rPr>
              <a:t>Jan Kleprlík</a:t>
            </a:r>
          </a:p>
        </p:txBody>
      </p:sp>
      <p:sp>
        <p:nvSpPr>
          <p:cNvPr id="50" name="sketch line">
            <a:extLst>
              <a:ext uri="{FF2B5EF4-FFF2-40B4-BE49-F238E27FC236}">
                <a16:creationId xmlns:a16="http://schemas.microsoft.com/office/drawing/2014/main" id="{63DAB858-5A0C-4AFF-AAC6-705EDF8DB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17682" y="4043302"/>
            <a:ext cx="5303520" cy="18288"/>
          </a:xfrm>
          <a:custGeom>
            <a:avLst/>
            <a:gdLst>
              <a:gd name="connsiteX0" fmla="*/ 0 w 5303520"/>
              <a:gd name="connsiteY0" fmla="*/ 0 h 18288"/>
              <a:gd name="connsiteX1" fmla="*/ 556870 w 5303520"/>
              <a:gd name="connsiteY1" fmla="*/ 0 h 18288"/>
              <a:gd name="connsiteX2" fmla="*/ 1272845 w 5303520"/>
              <a:gd name="connsiteY2" fmla="*/ 0 h 18288"/>
              <a:gd name="connsiteX3" fmla="*/ 1882750 w 5303520"/>
              <a:gd name="connsiteY3" fmla="*/ 0 h 18288"/>
              <a:gd name="connsiteX4" fmla="*/ 2439619 w 5303520"/>
              <a:gd name="connsiteY4" fmla="*/ 0 h 18288"/>
              <a:gd name="connsiteX5" fmla="*/ 3155594 w 5303520"/>
              <a:gd name="connsiteY5" fmla="*/ 0 h 18288"/>
              <a:gd name="connsiteX6" fmla="*/ 3818534 w 5303520"/>
              <a:gd name="connsiteY6" fmla="*/ 0 h 18288"/>
              <a:gd name="connsiteX7" fmla="*/ 4481474 w 5303520"/>
              <a:gd name="connsiteY7" fmla="*/ 0 h 18288"/>
              <a:gd name="connsiteX8" fmla="*/ 5303520 w 5303520"/>
              <a:gd name="connsiteY8" fmla="*/ 0 h 18288"/>
              <a:gd name="connsiteX9" fmla="*/ 5303520 w 5303520"/>
              <a:gd name="connsiteY9" fmla="*/ 18288 h 18288"/>
              <a:gd name="connsiteX10" fmla="*/ 4746650 w 5303520"/>
              <a:gd name="connsiteY10" fmla="*/ 18288 h 18288"/>
              <a:gd name="connsiteX11" fmla="*/ 4242816 w 5303520"/>
              <a:gd name="connsiteY11" fmla="*/ 18288 h 18288"/>
              <a:gd name="connsiteX12" fmla="*/ 3526841 w 5303520"/>
              <a:gd name="connsiteY12" fmla="*/ 18288 h 18288"/>
              <a:gd name="connsiteX13" fmla="*/ 2969971 w 5303520"/>
              <a:gd name="connsiteY13" fmla="*/ 18288 h 18288"/>
              <a:gd name="connsiteX14" fmla="*/ 2253996 w 5303520"/>
              <a:gd name="connsiteY14" fmla="*/ 18288 h 18288"/>
              <a:gd name="connsiteX15" fmla="*/ 1484986 w 5303520"/>
              <a:gd name="connsiteY15" fmla="*/ 18288 h 18288"/>
              <a:gd name="connsiteX16" fmla="*/ 875081 w 5303520"/>
              <a:gd name="connsiteY16" fmla="*/ 18288 h 18288"/>
              <a:gd name="connsiteX17" fmla="*/ 0 w 5303520"/>
              <a:gd name="connsiteY17" fmla="*/ 18288 h 18288"/>
              <a:gd name="connsiteX18" fmla="*/ 0 w 530352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03520" h="18288" fill="none" extrusionOk="0">
                <a:moveTo>
                  <a:pt x="0" y="0"/>
                </a:moveTo>
                <a:cubicBezTo>
                  <a:pt x="191807" y="-19560"/>
                  <a:pt x="373092" y="14032"/>
                  <a:pt x="556870" y="0"/>
                </a:cubicBezTo>
                <a:cubicBezTo>
                  <a:pt x="740648" y="-14032"/>
                  <a:pt x="1109645" y="5886"/>
                  <a:pt x="1272845" y="0"/>
                </a:cubicBezTo>
                <a:cubicBezTo>
                  <a:pt x="1436045" y="-5886"/>
                  <a:pt x="1723352" y="-21940"/>
                  <a:pt x="1882750" y="0"/>
                </a:cubicBezTo>
                <a:cubicBezTo>
                  <a:pt x="2042148" y="21940"/>
                  <a:pt x="2308812" y="-23394"/>
                  <a:pt x="2439619" y="0"/>
                </a:cubicBezTo>
                <a:cubicBezTo>
                  <a:pt x="2570426" y="23394"/>
                  <a:pt x="2936980" y="-3315"/>
                  <a:pt x="3155594" y="0"/>
                </a:cubicBezTo>
                <a:cubicBezTo>
                  <a:pt x="3374208" y="3315"/>
                  <a:pt x="3528026" y="24519"/>
                  <a:pt x="3818534" y="0"/>
                </a:cubicBezTo>
                <a:cubicBezTo>
                  <a:pt x="4109042" y="-24519"/>
                  <a:pt x="4161759" y="-18720"/>
                  <a:pt x="4481474" y="0"/>
                </a:cubicBezTo>
                <a:cubicBezTo>
                  <a:pt x="4801189" y="18720"/>
                  <a:pt x="5011126" y="27308"/>
                  <a:pt x="5303520" y="0"/>
                </a:cubicBezTo>
                <a:cubicBezTo>
                  <a:pt x="5304050" y="6954"/>
                  <a:pt x="5304254" y="12839"/>
                  <a:pt x="5303520" y="18288"/>
                </a:cubicBezTo>
                <a:cubicBezTo>
                  <a:pt x="5132450" y="501"/>
                  <a:pt x="4953391" y="18714"/>
                  <a:pt x="4746650" y="18288"/>
                </a:cubicBezTo>
                <a:cubicBezTo>
                  <a:pt x="4539909" y="17863"/>
                  <a:pt x="4361261" y="7168"/>
                  <a:pt x="4242816" y="18288"/>
                </a:cubicBezTo>
                <a:cubicBezTo>
                  <a:pt x="4124371" y="29408"/>
                  <a:pt x="3754907" y="21026"/>
                  <a:pt x="3526841" y="18288"/>
                </a:cubicBezTo>
                <a:cubicBezTo>
                  <a:pt x="3298775" y="15550"/>
                  <a:pt x="3164473" y="3913"/>
                  <a:pt x="2969971" y="18288"/>
                </a:cubicBezTo>
                <a:cubicBezTo>
                  <a:pt x="2775469" y="32664"/>
                  <a:pt x="2608536" y="2050"/>
                  <a:pt x="2253996" y="18288"/>
                </a:cubicBezTo>
                <a:cubicBezTo>
                  <a:pt x="1899456" y="34526"/>
                  <a:pt x="1752044" y="28789"/>
                  <a:pt x="1484986" y="18288"/>
                </a:cubicBezTo>
                <a:cubicBezTo>
                  <a:pt x="1217928" y="7788"/>
                  <a:pt x="1060609" y="-4784"/>
                  <a:pt x="875081" y="18288"/>
                </a:cubicBezTo>
                <a:cubicBezTo>
                  <a:pt x="689553" y="41360"/>
                  <a:pt x="188846" y="25228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303520" h="18288" stroke="0" extrusionOk="0">
                <a:moveTo>
                  <a:pt x="0" y="0"/>
                </a:moveTo>
                <a:cubicBezTo>
                  <a:pt x="181149" y="2038"/>
                  <a:pt x="442175" y="-27591"/>
                  <a:pt x="609905" y="0"/>
                </a:cubicBezTo>
                <a:cubicBezTo>
                  <a:pt x="777636" y="27591"/>
                  <a:pt x="947554" y="-24271"/>
                  <a:pt x="1113739" y="0"/>
                </a:cubicBezTo>
                <a:cubicBezTo>
                  <a:pt x="1279924" y="24271"/>
                  <a:pt x="1721318" y="-30891"/>
                  <a:pt x="1882750" y="0"/>
                </a:cubicBezTo>
                <a:cubicBezTo>
                  <a:pt x="2044182" y="30891"/>
                  <a:pt x="2270822" y="-14002"/>
                  <a:pt x="2492654" y="0"/>
                </a:cubicBezTo>
                <a:cubicBezTo>
                  <a:pt x="2714486" y="14002"/>
                  <a:pt x="2822632" y="27292"/>
                  <a:pt x="3102559" y="0"/>
                </a:cubicBezTo>
                <a:cubicBezTo>
                  <a:pt x="3382487" y="-27292"/>
                  <a:pt x="3489743" y="-31235"/>
                  <a:pt x="3871570" y="0"/>
                </a:cubicBezTo>
                <a:cubicBezTo>
                  <a:pt x="4253397" y="31235"/>
                  <a:pt x="4301475" y="22800"/>
                  <a:pt x="4428439" y="0"/>
                </a:cubicBezTo>
                <a:cubicBezTo>
                  <a:pt x="4555403" y="-22800"/>
                  <a:pt x="5018410" y="43534"/>
                  <a:pt x="5303520" y="0"/>
                </a:cubicBezTo>
                <a:cubicBezTo>
                  <a:pt x="5302837" y="5414"/>
                  <a:pt x="5302800" y="12510"/>
                  <a:pt x="5303520" y="18288"/>
                </a:cubicBezTo>
                <a:cubicBezTo>
                  <a:pt x="5082751" y="18456"/>
                  <a:pt x="4993374" y="24100"/>
                  <a:pt x="4746650" y="18288"/>
                </a:cubicBezTo>
                <a:cubicBezTo>
                  <a:pt x="4499926" y="12477"/>
                  <a:pt x="4368648" y="-7187"/>
                  <a:pt x="4083710" y="18288"/>
                </a:cubicBezTo>
                <a:cubicBezTo>
                  <a:pt x="3798772" y="43763"/>
                  <a:pt x="3729434" y="5501"/>
                  <a:pt x="3473806" y="18288"/>
                </a:cubicBezTo>
                <a:cubicBezTo>
                  <a:pt x="3218178" y="31075"/>
                  <a:pt x="3056855" y="30003"/>
                  <a:pt x="2704795" y="18288"/>
                </a:cubicBezTo>
                <a:cubicBezTo>
                  <a:pt x="2352735" y="6573"/>
                  <a:pt x="2319447" y="29257"/>
                  <a:pt x="1935785" y="18288"/>
                </a:cubicBezTo>
                <a:cubicBezTo>
                  <a:pt x="1552123" y="7320"/>
                  <a:pt x="1532619" y="-467"/>
                  <a:pt x="1378915" y="18288"/>
                </a:cubicBezTo>
                <a:cubicBezTo>
                  <a:pt x="1225211" y="37043"/>
                  <a:pt x="1038692" y="34308"/>
                  <a:pt x="715975" y="18288"/>
                </a:cubicBezTo>
                <a:cubicBezTo>
                  <a:pt x="393258" y="2268"/>
                  <a:pt x="303768" y="26944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64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BC27F50-02E8-C657-422A-37332CB20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53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6F5D5-D05E-D636-B704-DE5CE9D9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CZ" sz="5400" dirty="0"/>
              <a:t>SWOT Analýza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46AEF-C92D-37F5-B2E2-3597694AC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CZ" sz="2000" dirty="0"/>
              <a:t>Identifikovali jsme skupiny uživatelů</a:t>
            </a:r>
          </a:p>
          <a:p>
            <a:r>
              <a:rPr lang="en-CZ" sz="2000" dirty="0"/>
              <a:t>Odhalili jsme slabiny stávajícího řešení</a:t>
            </a:r>
          </a:p>
          <a:p>
            <a:r>
              <a:rPr lang="en-CZ" sz="2000" dirty="0"/>
              <a:t>Navrhli jsme </a:t>
            </a:r>
            <a:r>
              <a:rPr lang="cs-CZ" sz="2000" dirty="0"/>
              <a:t>rozšiřitelnost</a:t>
            </a:r>
          </a:p>
        </p:txBody>
      </p:sp>
    </p:spTree>
    <p:extLst>
      <p:ext uri="{BB962C8B-B14F-4D97-AF65-F5344CB8AC3E}">
        <p14:creationId xmlns:p14="http://schemas.microsoft.com/office/powerpoint/2010/main" val="1684636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B5B423A-57CC-4C58-AA26-8E2E862B0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5217023" cy="3994777"/>
          </a:xfrm>
          <a:custGeom>
            <a:avLst/>
            <a:gdLst>
              <a:gd name="connsiteX0" fmla="*/ 1945461 w 5217023"/>
              <a:gd name="connsiteY0" fmla="*/ 3787398 h 3994777"/>
              <a:gd name="connsiteX1" fmla="*/ 1942113 w 5217023"/>
              <a:gd name="connsiteY1" fmla="*/ 3790053 h 3994777"/>
              <a:gd name="connsiteX2" fmla="*/ 1946982 w 5217023"/>
              <a:gd name="connsiteY2" fmla="*/ 3787990 h 3994777"/>
              <a:gd name="connsiteX3" fmla="*/ 1945461 w 5217023"/>
              <a:gd name="connsiteY3" fmla="*/ 3787398 h 3994777"/>
              <a:gd name="connsiteX4" fmla="*/ 0 w 5217023"/>
              <a:gd name="connsiteY4" fmla="*/ 0 h 3994777"/>
              <a:gd name="connsiteX5" fmla="*/ 5030958 w 5217023"/>
              <a:gd name="connsiteY5" fmla="*/ 0 h 3994777"/>
              <a:gd name="connsiteX6" fmla="*/ 5046198 w 5217023"/>
              <a:gd name="connsiteY6" fmla="*/ 153449 h 3994777"/>
              <a:gd name="connsiteX7" fmla="*/ 5055729 w 5217023"/>
              <a:gd name="connsiteY7" fmla="*/ 415828 h 3994777"/>
              <a:gd name="connsiteX8" fmla="*/ 4735242 w 5217023"/>
              <a:gd name="connsiteY8" fmla="*/ 1867130 h 3994777"/>
              <a:gd name="connsiteX9" fmla="*/ 3907395 w 5217023"/>
              <a:gd name="connsiteY9" fmla="*/ 2938441 h 3994777"/>
              <a:gd name="connsiteX10" fmla="*/ 3946497 w 5217023"/>
              <a:gd name="connsiteY10" fmla="*/ 2908567 h 3994777"/>
              <a:gd name="connsiteX11" fmla="*/ 4585421 w 5217023"/>
              <a:gd name="connsiteY11" fmla="*/ 2188401 h 3994777"/>
              <a:gd name="connsiteX12" fmla="*/ 5142585 w 5217023"/>
              <a:gd name="connsiteY12" fmla="*/ 276891 h 3994777"/>
              <a:gd name="connsiteX13" fmla="*/ 5121833 w 5217023"/>
              <a:gd name="connsiteY13" fmla="*/ 30208 h 3994777"/>
              <a:gd name="connsiteX14" fmla="*/ 5116229 w 5217023"/>
              <a:gd name="connsiteY14" fmla="*/ 0 h 3994777"/>
              <a:gd name="connsiteX15" fmla="*/ 5184724 w 5217023"/>
              <a:gd name="connsiteY15" fmla="*/ 0 h 3994777"/>
              <a:gd name="connsiteX16" fmla="*/ 5196265 w 5217023"/>
              <a:gd name="connsiteY16" fmla="*/ 66113 h 3994777"/>
              <a:gd name="connsiteX17" fmla="*/ 5058603 w 5217023"/>
              <a:gd name="connsiteY17" fmla="*/ 1368242 h 3994777"/>
              <a:gd name="connsiteX18" fmla="*/ 4096624 w 5217023"/>
              <a:gd name="connsiteY18" fmla="*/ 2870829 h 3994777"/>
              <a:gd name="connsiteX19" fmla="*/ 3833203 w 5217023"/>
              <a:gd name="connsiteY19" fmla="*/ 3092190 h 3994777"/>
              <a:gd name="connsiteX20" fmla="*/ 3536509 w 5217023"/>
              <a:gd name="connsiteY20" fmla="*/ 3297128 h 3994777"/>
              <a:gd name="connsiteX21" fmla="*/ 3148966 w 5217023"/>
              <a:gd name="connsiteY21" fmla="*/ 3485478 h 3994777"/>
              <a:gd name="connsiteX22" fmla="*/ 1860557 w 5217023"/>
              <a:gd name="connsiteY22" fmla="*/ 3880910 h 3994777"/>
              <a:gd name="connsiteX23" fmla="*/ 573715 w 5217023"/>
              <a:gd name="connsiteY23" fmla="*/ 3983764 h 3994777"/>
              <a:gd name="connsiteX24" fmla="*/ 108410 w 5217023"/>
              <a:gd name="connsiteY24" fmla="*/ 3908816 h 3994777"/>
              <a:gd name="connsiteX25" fmla="*/ 0 w 5217023"/>
              <a:gd name="connsiteY25" fmla="*/ 3876793 h 3994777"/>
              <a:gd name="connsiteX26" fmla="*/ 0 w 5217023"/>
              <a:gd name="connsiteY26" fmla="*/ 3802912 h 3994777"/>
              <a:gd name="connsiteX27" fmla="*/ 36975 w 5217023"/>
              <a:gd name="connsiteY27" fmla="*/ 3815954 h 3994777"/>
              <a:gd name="connsiteX28" fmla="*/ 561628 w 5217023"/>
              <a:gd name="connsiteY28" fmla="*/ 3912655 h 3994777"/>
              <a:gd name="connsiteX29" fmla="*/ 1683086 w 5217023"/>
              <a:gd name="connsiteY29" fmla="*/ 3844334 h 3994777"/>
              <a:gd name="connsiteX30" fmla="*/ 1806023 w 5217023"/>
              <a:gd name="connsiteY30" fmla="*/ 3820992 h 3994777"/>
              <a:gd name="connsiteX31" fmla="*/ 1921817 w 5217023"/>
              <a:gd name="connsiteY31" fmla="*/ 3795747 h 3994777"/>
              <a:gd name="connsiteX32" fmla="*/ 1243689 w 5217023"/>
              <a:gd name="connsiteY32" fmla="*/ 3846539 h 3994777"/>
              <a:gd name="connsiteX33" fmla="*/ 62875 w 5217023"/>
              <a:gd name="connsiteY33" fmla="*/ 3668143 h 3994777"/>
              <a:gd name="connsiteX34" fmla="*/ 0 w 5217023"/>
              <a:gd name="connsiteY34" fmla="*/ 3644185 h 3994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17023" h="3994777">
                <a:moveTo>
                  <a:pt x="1945461" y="3787398"/>
                </a:moveTo>
                <a:lnTo>
                  <a:pt x="1942113" y="3790053"/>
                </a:lnTo>
                <a:lnTo>
                  <a:pt x="1946982" y="3787990"/>
                </a:lnTo>
                <a:cubicBezTo>
                  <a:pt x="1946982" y="3787990"/>
                  <a:pt x="1946379" y="3787019"/>
                  <a:pt x="1945461" y="3787398"/>
                </a:cubicBezTo>
                <a:close/>
                <a:moveTo>
                  <a:pt x="0" y="0"/>
                </a:moveTo>
                <a:lnTo>
                  <a:pt x="5030958" y="0"/>
                </a:lnTo>
                <a:lnTo>
                  <a:pt x="5046198" y="153449"/>
                </a:lnTo>
                <a:cubicBezTo>
                  <a:pt x="5052189" y="240558"/>
                  <a:pt x="5055458" y="328007"/>
                  <a:pt x="5055729" y="415828"/>
                </a:cubicBezTo>
                <a:cubicBezTo>
                  <a:pt x="5057604" y="923672"/>
                  <a:pt x="4959210" y="1409054"/>
                  <a:pt x="4735242" y="1867130"/>
                </a:cubicBezTo>
                <a:cubicBezTo>
                  <a:pt x="4533284" y="2280198"/>
                  <a:pt x="4248921" y="2629330"/>
                  <a:pt x="3907395" y="2938441"/>
                </a:cubicBezTo>
                <a:cubicBezTo>
                  <a:pt x="3922498" y="2931535"/>
                  <a:pt x="3935859" y="2921330"/>
                  <a:pt x="3946497" y="2908567"/>
                </a:cubicBezTo>
                <a:cubicBezTo>
                  <a:pt x="4193494" y="2700987"/>
                  <a:pt x="4408756" y="2458364"/>
                  <a:pt x="4585421" y="2188401"/>
                </a:cubicBezTo>
                <a:cubicBezTo>
                  <a:pt x="4967641" y="1608533"/>
                  <a:pt x="5169304" y="975361"/>
                  <a:pt x="5142585" y="276891"/>
                </a:cubicBezTo>
                <a:cubicBezTo>
                  <a:pt x="5139764" y="194215"/>
                  <a:pt x="5132824" y="111888"/>
                  <a:pt x="5121833" y="30208"/>
                </a:cubicBezTo>
                <a:lnTo>
                  <a:pt x="5116229" y="0"/>
                </a:lnTo>
                <a:lnTo>
                  <a:pt x="5184724" y="0"/>
                </a:lnTo>
                <a:lnTo>
                  <a:pt x="5196265" y="66113"/>
                </a:lnTo>
                <a:cubicBezTo>
                  <a:pt x="5249921" y="496647"/>
                  <a:pt x="5197997" y="931171"/>
                  <a:pt x="5058603" y="1368242"/>
                </a:cubicBezTo>
                <a:cubicBezTo>
                  <a:pt x="4872414" y="1953929"/>
                  <a:pt x="4544298" y="2451351"/>
                  <a:pt x="4096624" y="2870829"/>
                </a:cubicBezTo>
                <a:cubicBezTo>
                  <a:pt x="4012832" y="2949426"/>
                  <a:pt x="3924415" y="3022439"/>
                  <a:pt x="3833203" y="3092190"/>
                </a:cubicBezTo>
                <a:cubicBezTo>
                  <a:pt x="3741992" y="3161943"/>
                  <a:pt x="3648667" y="3225510"/>
                  <a:pt x="3536509" y="3297128"/>
                </a:cubicBezTo>
                <a:cubicBezTo>
                  <a:pt x="3427215" y="3372735"/>
                  <a:pt x="3288598" y="3430233"/>
                  <a:pt x="3148966" y="3485478"/>
                </a:cubicBezTo>
                <a:cubicBezTo>
                  <a:pt x="2729930" y="3651299"/>
                  <a:pt x="2302194" y="3788890"/>
                  <a:pt x="1860557" y="3880910"/>
                </a:cubicBezTo>
                <a:cubicBezTo>
                  <a:pt x="1435974" y="3969444"/>
                  <a:pt x="1008052" y="4017957"/>
                  <a:pt x="573715" y="3983764"/>
                </a:cubicBezTo>
                <a:cubicBezTo>
                  <a:pt x="415134" y="3971300"/>
                  <a:pt x="259585" y="3947743"/>
                  <a:pt x="108410" y="3908816"/>
                </a:cubicBezTo>
                <a:lnTo>
                  <a:pt x="0" y="3876793"/>
                </a:lnTo>
                <a:lnTo>
                  <a:pt x="0" y="3802912"/>
                </a:lnTo>
                <a:lnTo>
                  <a:pt x="36975" y="3815954"/>
                </a:lnTo>
                <a:cubicBezTo>
                  <a:pt x="206404" y="3867475"/>
                  <a:pt x="382020" y="3897326"/>
                  <a:pt x="561628" y="3912655"/>
                </a:cubicBezTo>
                <a:cubicBezTo>
                  <a:pt x="938583" y="3944832"/>
                  <a:pt x="1311814" y="3910697"/>
                  <a:pt x="1683086" y="3844334"/>
                </a:cubicBezTo>
                <a:cubicBezTo>
                  <a:pt x="1724123" y="3837151"/>
                  <a:pt x="1765097" y="3829374"/>
                  <a:pt x="1806023" y="3820992"/>
                </a:cubicBezTo>
                <a:cubicBezTo>
                  <a:pt x="1844740" y="3813079"/>
                  <a:pt x="1883218" y="3804161"/>
                  <a:pt x="1921817" y="3795747"/>
                </a:cubicBezTo>
                <a:cubicBezTo>
                  <a:pt x="1697011" y="3826435"/>
                  <a:pt x="1470551" y="3843387"/>
                  <a:pt x="1243689" y="3846539"/>
                </a:cubicBezTo>
                <a:cubicBezTo>
                  <a:pt x="839058" y="3849054"/>
                  <a:pt x="443424" y="3800206"/>
                  <a:pt x="62875" y="3668143"/>
                </a:cubicBezTo>
                <a:lnTo>
                  <a:pt x="0" y="3644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6146F5-A771-9E8C-0A1C-34874640B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3770"/>
            <a:ext cx="3220329" cy="2027227"/>
          </a:xfrm>
        </p:spPr>
        <p:txBody>
          <a:bodyPr anchor="t">
            <a:normAutofit/>
          </a:bodyPr>
          <a:lstStyle/>
          <a:p>
            <a:r>
              <a:rPr lang="cs-CZ" sz="5400">
                <a:solidFill>
                  <a:srgbClr val="FFFFFF"/>
                </a:solidFill>
              </a:rPr>
              <a:t>Silné stránky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36CD5B-D22A-7E18-E45B-58F99B14F2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2356560"/>
              </p:ext>
            </p:extLst>
          </p:nvPr>
        </p:nvGraphicFramePr>
        <p:xfrm>
          <a:off x="5542672" y="541606"/>
          <a:ext cx="5811128" cy="5678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2039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880F47-D428-7A77-C6B1-0E082DA04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cs-CZ">
                <a:solidFill>
                  <a:srgbClr val="FFFFFF"/>
                </a:solidFill>
              </a:rPr>
              <a:t>Slabé stránky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033DC-C0E8-4492-D8E6-3FCC21A38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r>
              <a:rPr lang="cs-CZ" sz="2000" dirty="0"/>
              <a:t>Stávající omezení mapy</a:t>
            </a:r>
          </a:p>
          <a:p>
            <a:pPr lvl="1"/>
            <a:r>
              <a:rPr lang="cs-CZ" sz="2000" dirty="0"/>
              <a:t>Omezená skupina uživatelů</a:t>
            </a:r>
          </a:p>
          <a:p>
            <a:r>
              <a:rPr lang="cs-CZ" sz="2000" dirty="0"/>
              <a:t>Psychické zdraví bráno jako tabu</a:t>
            </a:r>
          </a:p>
        </p:txBody>
      </p:sp>
    </p:spTree>
    <p:extLst>
      <p:ext uri="{BB962C8B-B14F-4D97-AF65-F5344CB8AC3E}">
        <p14:creationId xmlns:p14="http://schemas.microsoft.com/office/powerpoint/2010/main" val="846950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1E92D-C36F-120B-1B99-6E5693C0F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cs-CZ" dirty="0">
                <a:solidFill>
                  <a:srgbClr val="FFFFFF"/>
                </a:solidFill>
              </a:rPr>
              <a:t>Příležitosti</a:t>
            </a:r>
          </a:p>
        </p:txBody>
      </p:sp>
      <p:sp>
        <p:nvSpPr>
          <p:cNvPr id="16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23B08425-B902-B7A7-B30A-EB0BE34667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971319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86598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880F47-D428-7A77-C6B1-0E082DA04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US" sz="4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Hrozby</a:t>
            </a:r>
            <a:endParaRPr lang="cs-CZ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033DC-C0E8-4492-D8E6-3FCC21A38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012" y="1730926"/>
            <a:ext cx="4677087" cy="3935281"/>
          </a:xfrm>
        </p:spPr>
        <p:txBody>
          <a:bodyPr>
            <a:normAutofit/>
          </a:bodyPr>
          <a:lstStyle/>
          <a:p>
            <a:r>
              <a:rPr lang="cs-CZ" sz="2000" dirty="0"/>
              <a:t>Konkurence může adoptovat zaměření na psychické zdraví</a:t>
            </a:r>
          </a:p>
        </p:txBody>
      </p:sp>
    </p:spTree>
    <p:extLst>
      <p:ext uri="{BB962C8B-B14F-4D97-AF65-F5344CB8AC3E}">
        <p14:creationId xmlns:p14="http://schemas.microsoft.com/office/powerpoint/2010/main" val="1134295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5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1416C6-1150-B0FB-5AC6-63C7C689A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CZ" sz="5400"/>
              <a:t>Rozšíření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973038-991B-A389-1C28-222BF76158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73" r="2912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A97CC-2238-1BAC-5098-E82E3461B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CZ" sz="2000" dirty="0"/>
              <a:t>Další města a příroda</a:t>
            </a:r>
          </a:p>
          <a:p>
            <a:pPr lvl="1"/>
            <a:r>
              <a:rPr lang="en-CZ" sz="2000" dirty="0"/>
              <a:t>CHKO, NP</a:t>
            </a:r>
          </a:p>
          <a:p>
            <a:r>
              <a:rPr lang="en-CZ" sz="2000" dirty="0"/>
              <a:t>Prozkoumávání ve skupinách</a:t>
            </a:r>
          </a:p>
          <a:p>
            <a:r>
              <a:rPr lang="en-CZ" sz="2000" dirty="0"/>
              <a:t>Dynamičtější mapa</a:t>
            </a:r>
          </a:p>
          <a:p>
            <a:pPr lvl="1"/>
            <a:r>
              <a:rPr lang="en-CZ" sz="2000" dirty="0"/>
              <a:t>Rozšíření Azure Maps o vlastní layer</a:t>
            </a:r>
          </a:p>
          <a:p>
            <a:r>
              <a:rPr lang="en-CZ" sz="2000" dirty="0"/>
              <a:t>Podpora chytrých hodinek</a:t>
            </a:r>
          </a:p>
        </p:txBody>
      </p:sp>
    </p:spTree>
    <p:extLst>
      <p:ext uri="{BB962C8B-B14F-4D97-AF65-F5344CB8AC3E}">
        <p14:creationId xmlns:p14="http://schemas.microsoft.com/office/powerpoint/2010/main" val="3934053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8E54F9-849C-4865-8C5E-FD967B81D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91AE6B3-1D2D-4C67-A4DB-888635B52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8E2AB-F8C3-575C-EEEF-FB2F189A4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29452"/>
            <a:ext cx="9144000" cy="2526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Děkujeme!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D080EC2-42B5-4E04-BBF7-F0BC5CB7C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3566566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960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98FE0E0-D95D-46EF-A375-475D4DB0E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D56B2E-B48F-3308-2452-E10007084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94575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/>
              <a:t>Q&amp;A</a:t>
            </a:r>
          </a:p>
        </p:txBody>
      </p:sp>
      <p:sp>
        <p:nvSpPr>
          <p:cNvPr id="10" name="sketchy line">
            <a:extLst>
              <a:ext uri="{FF2B5EF4-FFF2-40B4-BE49-F238E27FC236}">
                <a16:creationId xmlns:a16="http://schemas.microsoft.com/office/drawing/2014/main" id="{2D82A42F-AEBE-4065-9792-036A904D8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Question mark against red wall">
            <a:extLst>
              <a:ext uri="{FF2B5EF4-FFF2-40B4-BE49-F238E27FC236}">
                <a16:creationId xmlns:a16="http://schemas.microsoft.com/office/drawing/2014/main" id="{6B89904D-0390-30D1-06E8-5935ADCD6E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78" r="3774" b="1"/>
          <a:stretch/>
        </p:blipFill>
        <p:spPr>
          <a:xfrm>
            <a:off x="8139803" y="10"/>
            <a:ext cx="4052199" cy="6857990"/>
          </a:xfrm>
          <a:custGeom>
            <a:avLst/>
            <a:gdLst/>
            <a:ahLst/>
            <a:cxnLst/>
            <a:rect l="l" t="t" r="r" b="b"/>
            <a:pathLst>
              <a:path w="4052199" h="6858000">
                <a:moveTo>
                  <a:pt x="25603" y="0"/>
                </a:moveTo>
                <a:lnTo>
                  <a:pt x="4052199" y="0"/>
                </a:lnTo>
                <a:lnTo>
                  <a:pt x="4052199" y="6858000"/>
                </a:lnTo>
                <a:lnTo>
                  <a:pt x="28079" y="6858000"/>
                </a:lnTo>
                <a:lnTo>
                  <a:pt x="37459" y="6497135"/>
                </a:lnTo>
                <a:cubicBezTo>
                  <a:pt x="37586" y="6492050"/>
                  <a:pt x="38603" y="6487092"/>
                  <a:pt x="38603" y="6482007"/>
                </a:cubicBezTo>
                <a:cubicBezTo>
                  <a:pt x="47502" y="6367973"/>
                  <a:pt x="52587" y="6253939"/>
                  <a:pt x="18135" y="6142702"/>
                </a:cubicBezTo>
                <a:cubicBezTo>
                  <a:pt x="15084" y="6132214"/>
                  <a:pt x="13495" y="6121344"/>
                  <a:pt x="13432" y="6110411"/>
                </a:cubicBezTo>
                <a:cubicBezTo>
                  <a:pt x="11690" y="6013324"/>
                  <a:pt x="15936" y="5916236"/>
                  <a:pt x="26145" y="5819669"/>
                </a:cubicBezTo>
                <a:cubicBezTo>
                  <a:pt x="31229" y="5760555"/>
                  <a:pt x="26017" y="5700423"/>
                  <a:pt x="42926" y="5641690"/>
                </a:cubicBezTo>
                <a:cubicBezTo>
                  <a:pt x="50337" y="5612565"/>
                  <a:pt x="54595" y="5582728"/>
                  <a:pt x="55638" y="5552700"/>
                </a:cubicBezTo>
                <a:cubicBezTo>
                  <a:pt x="60087" y="5479983"/>
                  <a:pt x="38603" y="5411588"/>
                  <a:pt x="18263" y="5343066"/>
                </a:cubicBezTo>
                <a:cubicBezTo>
                  <a:pt x="7456" y="5306707"/>
                  <a:pt x="-5384" y="5269459"/>
                  <a:pt x="2372" y="5231320"/>
                </a:cubicBezTo>
                <a:cubicBezTo>
                  <a:pt x="16076" y="5173655"/>
                  <a:pt x="23920" y="5114744"/>
                  <a:pt x="25763" y="5055502"/>
                </a:cubicBezTo>
                <a:cubicBezTo>
                  <a:pt x="25635" y="5012660"/>
                  <a:pt x="15338" y="4970962"/>
                  <a:pt x="18898" y="4928374"/>
                </a:cubicBezTo>
                <a:cubicBezTo>
                  <a:pt x="27073" y="4845715"/>
                  <a:pt x="29157" y="4762561"/>
                  <a:pt x="25127" y="4679584"/>
                </a:cubicBezTo>
                <a:cubicBezTo>
                  <a:pt x="25077" y="4646429"/>
                  <a:pt x="28776" y="4613376"/>
                  <a:pt x="36187" y="4581060"/>
                </a:cubicBezTo>
                <a:cubicBezTo>
                  <a:pt x="45493" y="4524043"/>
                  <a:pt x="47464" y="4466060"/>
                  <a:pt x="42036" y="4408547"/>
                </a:cubicBezTo>
                <a:cubicBezTo>
                  <a:pt x="36060" y="4341932"/>
                  <a:pt x="18263" y="4276334"/>
                  <a:pt x="13685" y="4209719"/>
                </a:cubicBezTo>
                <a:cubicBezTo>
                  <a:pt x="6694" y="4099371"/>
                  <a:pt x="16610" y="3989024"/>
                  <a:pt x="26398" y="3879186"/>
                </a:cubicBezTo>
                <a:cubicBezTo>
                  <a:pt x="34026" y="3808731"/>
                  <a:pt x="36060" y="3737781"/>
                  <a:pt x="32501" y="3667009"/>
                </a:cubicBezTo>
                <a:cubicBezTo>
                  <a:pt x="28051" y="3610818"/>
                  <a:pt x="21059" y="3554755"/>
                  <a:pt x="19788" y="3498437"/>
                </a:cubicBezTo>
                <a:cubicBezTo>
                  <a:pt x="17627" y="3398006"/>
                  <a:pt x="18390" y="3297701"/>
                  <a:pt x="24237" y="3197143"/>
                </a:cubicBezTo>
                <a:cubicBezTo>
                  <a:pt x="27162" y="3146928"/>
                  <a:pt x="32119" y="3096966"/>
                  <a:pt x="34026" y="3046242"/>
                </a:cubicBezTo>
                <a:cubicBezTo>
                  <a:pt x="35933" y="2995518"/>
                  <a:pt x="40001" y="2944413"/>
                  <a:pt x="28433" y="2894578"/>
                </a:cubicBezTo>
                <a:cubicBezTo>
                  <a:pt x="8855" y="2810038"/>
                  <a:pt x="23220" y="2725879"/>
                  <a:pt x="27415" y="2641593"/>
                </a:cubicBezTo>
                <a:cubicBezTo>
                  <a:pt x="29958" y="2589217"/>
                  <a:pt x="45214" y="2535568"/>
                  <a:pt x="31738" y="2484717"/>
                </a:cubicBezTo>
                <a:cubicBezTo>
                  <a:pt x="10507" y="2405008"/>
                  <a:pt x="24492" y="2326951"/>
                  <a:pt x="31738" y="2248513"/>
                </a:cubicBezTo>
                <a:cubicBezTo>
                  <a:pt x="40218" y="2174283"/>
                  <a:pt x="38768" y="2099252"/>
                  <a:pt x="27415" y="2025403"/>
                </a:cubicBezTo>
                <a:cubicBezTo>
                  <a:pt x="12986" y="1952165"/>
                  <a:pt x="12986" y="1876803"/>
                  <a:pt x="27415" y="1803565"/>
                </a:cubicBezTo>
                <a:cubicBezTo>
                  <a:pt x="39276" y="1743102"/>
                  <a:pt x="40598" y="1681038"/>
                  <a:pt x="31356" y="1620119"/>
                </a:cubicBezTo>
                <a:cubicBezTo>
                  <a:pt x="25127" y="1576514"/>
                  <a:pt x="13940" y="1533163"/>
                  <a:pt x="12414" y="1489558"/>
                </a:cubicBezTo>
                <a:cubicBezTo>
                  <a:pt x="9262" y="1398420"/>
                  <a:pt x="11118" y="1307167"/>
                  <a:pt x="18008" y="1216233"/>
                </a:cubicBezTo>
                <a:cubicBezTo>
                  <a:pt x="26017" y="1112496"/>
                  <a:pt x="41400" y="1009268"/>
                  <a:pt x="30721" y="904896"/>
                </a:cubicBezTo>
                <a:cubicBezTo>
                  <a:pt x="27162" y="869046"/>
                  <a:pt x="19661" y="833323"/>
                  <a:pt x="18771" y="797346"/>
                </a:cubicBezTo>
                <a:cubicBezTo>
                  <a:pt x="17118" y="730095"/>
                  <a:pt x="16737" y="663607"/>
                  <a:pt x="20169" y="593941"/>
                </a:cubicBezTo>
                <a:cubicBezTo>
                  <a:pt x="23602" y="524274"/>
                  <a:pt x="38348" y="451938"/>
                  <a:pt x="28433" y="383798"/>
                </a:cubicBezTo>
                <a:cubicBezTo>
                  <a:pt x="18516" y="315657"/>
                  <a:pt x="24873" y="248406"/>
                  <a:pt x="31229" y="181410"/>
                </a:cubicBezTo>
                <a:cubicBezTo>
                  <a:pt x="34344" y="149565"/>
                  <a:pt x="36410" y="118069"/>
                  <a:pt x="35854" y="8670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66992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DD193-55AA-0350-FA9A-C53F44041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Z" dirty="0"/>
              <a:t>Zdroje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D334E-453B-224F-D9B3-B10C801DE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https://www.mdpi.com/2077-0383/10/18/4142</a:t>
            </a:r>
            <a:endParaRPr lang="en-US" dirty="0"/>
          </a:p>
          <a:p>
            <a:r>
              <a:rPr lang="en-US" dirty="0">
                <a:hlinkClick r:id="rId3"/>
              </a:rPr>
              <a:t>https://www.sciencedirect.com/science/article/pii/S002239562100594X</a:t>
            </a:r>
            <a:endParaRPr lang="en-US" dirty="0"/>
          </a:p>
          <a:p>
            <a:r>
              <a:rPr lang="en-US" dirty="0">
                <a:hlinkClick r:id="rId4"/>
              </a:rPr>
              <a:t>https://www.sciencedirect.com/science/article/pii/S1443950622012240?via%3Dihub</a:t>
            </a:r>
            <a:endParaRPr lang="en-US" dirty="0"/>
          </a:p>
          <a:p>
            <a:r>
              <a:rPr lang="en-US" dirty="0">
                <a:hlinkClick r:id="rId5"/>
              </a:rPr>
              <a:t>https://www.sciencedirect.com/science/article/pii/S1353829210001322?fr=RR-2&amp;rr=7d963ad72dbdb33f</a:t>
            </a:r>
            <a:endParaRPr lang="en-US" dirty="0"/>
          </a:p>
          <a:p>
            <a:r>
              <a:rPr lang="en-US" dirty="0">
                <a:hlinkClick r:id="rId6"/>
              </a:rPr>
              <a:t>https://www.tandfonline.com/doi/full/10.3109/13697137.2015.1065246</a:t>
            </a:r>
            <a:endParaRPr lang="en-US" dirty="0"/>
          </a:p>
          <a:p>
            <a:endParaRPr lang="en-CZ" dirty="0"/>
          </a:p>
        </p:txBody>
      </p:sp>
    </p:spTree>
    <p:extLst>
      <p:ext uri="{BB962C8B-B14F-4D97-AF65-F5344CB8AC3E}">
        <p14:creationId xmlns:p14="http://schemas.microsoft.com/office/powerpoint/2010/main" val="3149758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F7AFB9A-7364-478C-B48B-8523CDD9A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36678033-86B6-40E6-BE90-78D8ED4E3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3" name="Freeform: Shape 32">
            <a:extLst>
              <a:ext uri="{FF2B5EF4-FFF2-40B4-BE49-F238E27FC236}">
                <a16:creationId xmlns:a16="http://schemas.microsoft.com/office/drawing/2014/main" id="{D2542E1A-076E-4A34-BB67-2BF961754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81E6F-28E4-EEFB-09E1-411A1DC85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>
            <a:normAutofit/>
          </a:bodyPr>
          <a:lstStyle/>
          <a:p>
            <a:r>
              <a:rPr lang="en-CZ" sz="3400" dirty="0"/>
              <a:t>Psychické zdraví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A98F2-2F4F-1979-C9C7-96569F206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5178117" cy="3664351"/>
          </a:xfrm>
        </p:spPr>
        <p:txBody>
          <a:bodyPr>
            <a:normAutofit/>
          </a:bodyPr>
          <a:lstStyle/>
          <a:p>
            <a:r>
              <a:rPr lang="en-CZ" sz="2000" dirty="0"/>
              <a:t>Klid a vyrovnanost v posledních letech klesá</a:t>
            </a:r>
          </a:p>
          <a:p>
            <a:r>
              <a:rPr lang="en-CZ" sz="2000" dirty="0"/>
              <a:t>Stres, úzkosti a deprese jsou častější</a:t>
            </a:r>
          </a:p>
          <a:p>
            <a:r>
              <a:rPr lang="en-CZ" sz="2000" dirty="0"/>
              <a:t>Studie vznikají především v posledních letech</a:t>
            </a:r>
          </a:p>
          <a:p>
            <a:endParaRPr lang="en-CZ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98CEF6-7BA7-B47A-B8C1-1B3F1109E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225" y="655429"/>
            <a:ext cx="5647206" cy="23012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F1A8653-72A4-1FF5-230C-3FE4C876A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225" y="3853441"/>
            <a:ext cx="5647206" cy="19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C1268-BB45-4A69-9FE9-839990516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Zdroje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A5B05-88D5-3A86-EF46-C3FD5C02A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hlinkClick r:id="rId2"/>
              </a:rPr>
              <a:t>https://www.sciencedirect.com/science/article/pii/S1755296612000099</a:t>
            </a:r>
            <a:endParaRPr lang="cs-CZ" dirty="0"/>
          </a:p>
          <a:p>
            <a:r>
              <a:rPr lang="cs-CZ" dirty="0">
                <a:hlinkClick r:id="rId3"/>
              </a:rPr>
              <a:t>https://www.sciencedirect.com/science/article/pii/S1353829210001322</a:t>
            </a:r>
            <a:endParaRPr lang="cs-CZ" dirty="0"/>
          </a:p>
          <a:p>
            <a:r>
              <a:rPr lang="cs-CZ" dirty="0">
                <a:hlinkClick r:id="rId4"/>
              </a:rPr>
              <a:t>https://bjsm.bmj.com/content/52/12/800.full</a:t>
            </a:r>
            <a:endParaRPr lang="cs-CZ" dirty="0"/>
          </a:p>
          <a:p>
            <a:r>
              <a:rPr lang="cs-CZ" dirty="0">
                <a:hlinkClick r:id="rId5"/>
              </a:rPr>
              <a:t>https://www.frontiersin.org/articles/10.3389/fpubh.2021.619129/ful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76631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4AA159-CF5D-54D7-E892-6BDAA5BB0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CZ" sz="5400" dirty="0"/>
              <a:t>Psychické zdraví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5084D12-BD71-4D89-B55A-BED270D97F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7619887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1045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529E97A-97C3-40EA-8A04-5C02398D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84A27-9E62-FA78-6065-089BA72FD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3599688" cy="1463040"/>
          </a:xfrm>
        </p:spPr>
        <p:txBody>
          <a:bodyPr anchor="ctr">
            <a:normAutofit/>
          </a:bodyPr>
          <a:lstStyle/>
          <a:p>
            <a:r>
              <a:rPr lang="en-CZ" sz="4800" dirty="0">
                <a:solidFill>
                  <a:srgbClr val="FFFFFF"/>
                </a:solidFill>
              </a:rPr>
              <a:t>Prevence: Procházky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59FA8C2E-A5A7-4490-927A-7CD58343E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353312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CDB6A-AF2A-1AFE-58D6-B160FA9BA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4462" y="630936"/>
            <a:ext cx="7074409" cy="1463040"/>
          </a:xfrm>
        </p:spPr>
        <p:txBody>
          <a:bodyPr anchor="ctr">
            <a:noAutofit/>
          </a:bodyPr>
          <a:lstStyle/>
          <a:p>
            <a:r>
              <a:rPr lang="en-CZ" sz="2000" dirty="0">
                <a:solidFill>
                  <a:srgbClr val="FFFFFF"/>
                </a:solidFill>
              </a:rPr>
              <a:t>Potvrzený pozitivní vliv na psychiku</a:t>
            </a:r>
          </a:p>
          <a:p>
            <a:r>
              <a:rPr lang="en-CZ" sz="2000" dirty="0">
                <a:solidFill>
                  <a:srgbClr val="FFFFFF"/>
                </a:solidFill>
              </a:rPr>
              <a:t>Nižší míra depresí</a:t>
            </a:r>
          </a:p>
          <a:p>
            <a:r>
              <a:rPr lang="en-CZ" sz="2000" dirty="0">
                <a:solidFill>
                  <a:srgbClr val="FFFFFF"/>
                </a:solidFill>
              </a:rPr>
              <a:t>Zdravější životní styl</a:t>
            </a:r>
          </a:p>
          <a:p>
            <a:r>
              <a:rPr lang="en-CZ" sz="2000" dirty="0">
                <a:solidFill>
                  <a:srgbClr val="FFFFFF"/>
                </a:solidFill>
              </a:rPr>
              <a:t>Regulace dopaminu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B065D5-252B-3285-8AEF-875ABBA9C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3683019"/>
            <a:ext cx="10917936" cy="185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65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35B58547-971C-AC73-6D88-793CE52D58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56677"/>
            <a:ext cx="5702474" cy="3157482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E53DF2-986A-6CA7-DC7B-00C931B36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656564"/>
            <a:ext cx="5702474" cy="30447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68DADB-106E-65F3-2274-0B835C481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701" y="2319835"/>
            <a:ext cx="4371365" cy="9943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F74ACF-2C88-6F9B-E0FE-9B54FC0DD0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701" y="3965857"/>
            <a:ext cx="4370540" cy="8839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CE1087-59D5-25CC-B628-BA49C0E71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526" y="237246"/>
            <a:ext cx="4370540" cy="15108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4CC82C-3F9D-A825-E6CC-5E84ABCB6D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3526" y="5501524"/>
            <a:ext cx="4370540" cy="74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50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E0D43-92CD-A27B-EBC0-E3904963D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CZ" sz="5400" dirty="0"/>
              <a:t>Nápad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31EA0-D67E-1667-358D-1E6A3EA86C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Z" sz="2000" i="1" dirty="0"/>
              <a:t>Foxplore = Fog + Explore</a:t>
            </a:r>
          </a:p>
          <a:p>
            <a:pPr marL="0" indent="0">
              <a:buNone/>
            </a:pPr>
            <a:endParaRPr lang="en-CZ" sz="2000" i="1" dirty="0"/>
          </a:p>
          <a:p>
            <a:r>
              <a:rPr lang="en-CZ" sz="2000" dirty="0"/>
              <a:t>Gamifikace procházení a poznávání</a:t>
            </a:r>
          </a:p>
          <a:p>
            <a:r>
              <a:rPr lang="en-CZ" sz="2000" dirty="0"/>
              <a:t>Postupné odhalování mapy světa</a:t>
            </a:r>
          </a:p>
          <a:p>
            <a:r>
              <a:rPr lang="en-CZ" sz="2000" dirty="0"/>
              <a:t>Využití geolokace uživatele</a:t>
            </a:r>
          </a:p>
          <a:p>
            <a:r>
              <a:rPr lang="en-US" sz="2000" dirty="0" err="1"/>
              <a:t>Personalizované</a:t>
            </a:r>
            <a:r>
              <a:rPr lang="en-CZ" sz="2000" dirty="0"/>
              <a:t> doporučování lokací</a:t>
            </a:r>
          </a:p>
          <a:p>
            <a:r>
              <a:rPr lang="en-CZ" sz="2000" dirty="0"/>
              <a:t>Možnost poznávání ve skupinách</a:t>
            </a:r>
          </a:p>
          <a:p>
            <a:endParaRPr lang="en-CZ" sz="2200" dirty="0"/>
          </a:p>
          <a:p>
            <a:endParaRPr lang="en-CZ" sz="22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B2D2CBD-41F7-6670-DA60-4B886700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995" y="567368"/>
            <a:ext cx="3368969" cy="97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121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0BF6E-820A-CAED-EF9C-82D68B18B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Z" dirty="0"/>
              <a:t>Stavební kameny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4D4E445-68E3-3D4C-5924-0DE194D703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699602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9835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8ADFF-A762-ACEE-E8FA-43FAD1981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CZ">
                <a:solidFill>
                  <a:srgbClr val="FFFFFF"/>
                </a:solidFill>
              </a:rPr>
              <a:t>Realizace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0437268-07A4-1B74-D17C-2A098D63E9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4707213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006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37595C-F915-6AA0-98B2-D8C106F8D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CZ" sz="5400"/>
              <a:t>Výsledek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59E79-ED3B-44FE-1661-B4A8AAB0E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CZ" sz="2200" dirty="0"/>
              <a:t>Web API běžící v Azure</a:t>
            </a:r>
          </a:p>
          <a:p>
            <a:r>
              <a:rPr lang="en-CZ" sz="2200" dirty="0"/>
              <a:t>Frontend zobrazující:</a:t>
            </a:r>
          </a:p>
          <a:p>
            <a:pPr lvl="1"/>
            <a:r>
              <a:rPr lang="en-CZ" sz="2200" dirty="0"/>
              <a:t>Profil uživatele</a:t>
            </a:r>
          </a:p>
          <a:p>
            <a:pPr lvl="1"/>
            <a:r>
              <a:rPr lang="en-CZ" sz="2200" dirty="0"/>
              <a:t>Prozkoumávanou mapu</a:t>
            </a:r>
          </a:p>
          <a:p>
            <a:pPr lvl="1"/>
            <a:r>
              <a:rPr lang="en-US" sz="2200" dirty="0" err="1"/>
              <a:t>Personalizovaného</a:t>
            </a:r>
            <a:r>
              <a:rPr lang="en-CZ" sz="2200" dirty="0"/>
              <a:t> chatbota</a:t>
            </a:r>
          </a:p>
          <a:p>
            <a:pPr lvl="1"/>
            <a:r>
              <a:rPr lang="en-CZ" sz="2200" dirty="0"/>
              <a:t>Sociální skupiny</a:t>
            </a:r>
          </a:p>
          <a:p>
            <a:pPr lvl="1"/>
            <a:endParaRPr lang="en-CZ" sz="2200" dirty="0"/>
          </a:p>
          <a:p>
            <a:pPr lvl="1"/>
            <a:endParaRPr lang="en-CZ" sz="2200" dirty="0"/>
          </a:p>
          <a:p>
            <a:endParaRPr lang="en-CZ" sz="2200" dirty="0"/>
          </a:p>
        </p:txBody>
      </p:sp>
      <p:pic>
        <p:nvPicPr>
          <p:cNvPr id="4" name="Picture 3" descr="A picture containing screenshot, map, outdoor&#10;&#10;Description automatically generated">
            <a:extLst>
              <a:ext uri="{FF2B5EF4-FFF2-40B4-BE49-F238E27FC236}">
                <a16:creationId xmlns:a16="http://schemas.microsoft.com/office/drawing/2014/main" id="{2F5C32FE-DD65-B78E-0041-FE004DC1F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9051" y="286327"/>
            <a:ext cx="3049774" cy="30343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28F529-BC09-6768-C11F-E9782816D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366" y="3498077"/>
            <a:ext cx="2568385" cy="31825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5F69E9-857F-5DB2-95D0-E8EB820CD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1293" y="3458872"/>
            <a:ext cx="2568385" cy="31721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09BA18-400D-549E-37E4-5A1A77783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5245" y="226834"/>
            <a:ext cx="2568385" cy="3182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600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387</Words>
  <Application>Microsoft Macintosh PowerPoint</Application>
  <PresentationFormat>Widescreen</PresentationFormat>
  <Paragraphs>91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Azure Cup 2023</vt:lpstr>
      <vt:lpstr>Psychické zdraví</vt:lpstr>
      <vt:lpstr>Psychické zdraví</vt:lpstr>
      <vt:lpstr>Prevence: Procházky</vt:lpstr>
      <vt:lpstr>PowerPoint Presentation</vt:lpstr>
      <vt:lpstr>Nápad</vt:lpstr>
      <vt:lpstr>Stavební kameny</vt:lpstr>
      <vt:lpstr>Realizace</vt:lpstr>
      <vt:lpstr>Výsledek</vt:lpstr>
      <vt:lpstr>Demo</vt:lpstr>
      <vt:lpstr>SWOT Analýza</vt:lpstr>
      <vt:lpstr>Silné stránky</vt:lpstr>
      <vt:lpstr>Slabé stránky</vt:lpstr>
      <vt:lpstr>Příležitosti</vt:lpstr>
      <vt:lpstr>Hrozby</vt:lpstr>
      <vt:lpstr>Rozšíření</vt:lpstr>
      <vt:lpstr>Děkujeme!</vt:lpstr>
      <vt:lpstr>Q&amp;A</vt:lpstr>
      <vt:lpstr>Zdroje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Cup 2023</dc:title>
  <dc:creator>Denis Leskovar</dc:creator>
  <cp:lastModifiedBy>Denis Leskovar</cp:lastModifiedBy>
  <cp:revision>12</cp:revision>
  <dcterms:created xsi:type="dcterms:W3CDTF">2023-06-18T17:57:26Z</dcterms:created>
  <dcterms:modified xsi:type="dcterms:W3CDTF">2023-06-18T22:39:57Z</dcterms:modified>
</cp:coreProperties>
</file>

<file path=docProps/thumbnail.jpeg>
</file>